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393" r:id="rId2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7D6"/>
    <a:srgbClr val="FFACA9"/>
    <a:srgbClr val="FF82D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5854"/>
    <p:restoredTop sz="93609"/>
  </p:normalViewPr>
  <p:slideViewPr>
    <p:cSldViewPr snapToGrid="0" snapToObjects="1">
      <p:cViewPr varScale="1">
        <p:scale>
          <a:sx n="109" d="100"/>
          <a:sy n="109" d="100"/>
        </p:scale>
        <p:origin x="-1158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A563B-5C3F-AD4C-BD12-63161872747A}" type="datetimeFigureOut">
              <a:rPr lang="es-ES_tradnl" smtClean="0"/>
              <a:pPr/>
              <a:t>17/05/2020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41399-1C6B-894A-A6EC-EBEF7DB4A516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08282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41399-1C6B-894A-A6EC-EBEF7DB4A516}" type="slidenum">
              <a:rPr lang="es-ES_tradnl" smtClean="0"/>
              <a:pPr/>
              <a:t>1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659998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2EFD0-D8E1-A24F-9C6F-82417D068751}" type="datetimeFigureOut">
              <a:rPr lang="es-ES_tradnl" smtClean="0"/>
              <a:pPr/>
              <a:t>17/05/2020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59F2-C58E-1242-97A2-D05950AD2FEE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5312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2EFD0-D8E1-A24F-9C6F-82417D068751}" type="datetimeFigureOut">
              <a:rPr lang="es-ES_tradnl" smtClean="0"/>
              <a:pPr/>
              <a:t>17/05/2020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59F2-C58E-1242-97A2-D05950AD2FEE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57964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2EFD0-D8E1-A24F-9C6F-82417D068751}" type="datetimeFigureOut">
              <a:rPr lang="es-ES_tradnl" smtClean="0"/>
              <a:pPr/>
              <a:t>17/05/2020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59F2-C58E-1242-97A2-D05950AD2FEE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200059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2EFD0-D8E1-A24F-9C6F-82417D068751}" type="datetimeFigureOut">
              <a:rPr lang="es-ES_tradnl" smtClean="0"/>
              <a:pPr/>
              <a:t>17/05/2020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59F2-C58E-1242-97A2-D05950AD2FEE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778830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2EFD0-D8E1-A24F-9C6F-82417D068751}" type="datetimeFigureOut">
              <a:rPr lang="es-ES_tradnl" smtClean="0"/>
              <a:pPr/>
              <a:t>17/05/2020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59F2-C58E-1242-97A2-D05950AD2FEE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88582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2EFD0-D8E1-A24F-9C6F-82417D068751}" type="datetimeFigureOut">
              <a:rPr lang="es-ES_tradnl" smtClean="0"/>
              <a:pPr/>
              <a:t>17/05/2020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59F2-C58E-1242-97A2-D05950AD2FEE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652334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2EFD0-D8E1-A24F-9C6F-82417D068751}" type="datetimeFigureOut">
              <a:rPr lang="es-ES_tradnl" smtClean="0"/>
              <a:pPr/>
              <a:t>17/05/2020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59F2-C58E-1242-97A2-D05950AD2FEE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68031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2EFD0-D8E1-A24F-9C6F-82417D068751}" type="datetimeFigureOut">
              <a:rPr lang="es-ES_tradnl" smtClean="0"/>
              <a:pPr/>
              <a:t>17/05/2020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59F2-C58E-1242-97A2-D05950AD2FEE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627389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2EFD0-D8E1-A24F-9C6F-82417D068751}" type="datetimeFigureOut">
              <a:rPr lang="es-ES_tradnl" smtClean="0"/>
              <a:pPr/>
              <a:t>17/05/2020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59F2-C58E-1242-97A2-D05950AD2FEE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84085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2EFD0-D8E1-A24F-9C6F-82417D068751}" type="datetimeFigureOut">
              <a:rPr lang="es-ES_tradnl" smtClean="0"/>
              <a:pPr/>
              <a:t>17/05/2020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59F2-C58E-1242-97A2-D05950AD2FEE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97588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2EFD0-D8E1-A24F-9C6F-82417D068751}" type="datetimeFigureOut">
              <a:rPr lang="es-ES_tradnl" smtClean="0"/>
              <a:pPr/>
              <a:t>17/05/2020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59F2-C58E-1242-97A2-D05950AD2FEE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85226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2EFD0-D8E1-A24F-9C6F-82417D068751}" type="datetimeFigureOut">
              <a:rPr lang="es-ES_tradnl" smtClean="0"/>
              <a:pPr/>
              <a:t>17/05/2020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759F2-C58E-1242-97A2-D05950AD2FEE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97299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10510"/>
            <a:ext cx="12192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Rectángulo 6"/>
          <p:cNvSpPr/>
          <p:nvPr/>
        </p:nvSpPr>
        <p:spPr>
          <a:xfrm>
            <a:off x="84083" y="2154620"/>
            <a:ext cx="7170980" cy="4624551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49677701"/>
              </p:ext>
            </p:extLst>
          </p:nvPr>
        </p:nvGraphicFramePr>
        <p:xfrm>
          <a:off x="84083" y="123306"/>
          <a:ext cx="7148545" cy="641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52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533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41651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solidFill>
                            <a:schemeClr val="tx1"/>
                          </a:solidFill>
                        </a:rPr>
                        <a:t>TAREA</a:t>
                      </a:r>
                      <a:endParaRPr lang="es-ES_tradnl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solidFill>
                            <a:schemeClr val="bg1"/>
                          </a:solidFill>
                        </a:rPr>
                        <a:t>JUEGO</a:t>
                      </a:r>
                      <a:r>
                        <a:rPr lang="es-ES_tradnl" baseline="0" dirty="0" smtClean="0">
                          <a:solidFill>
                            <a:schemeClr val="bg1"/>
                          </a:solidFill>
                        </a:rPr>
                        <a:t> DE POSICIÓN 6 VS 4 AMPLITUD</a:t>
                      </a:r>
                      <a:endParaRPr lang="es-ES_trad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02999744"/>
              </p:ext>
            </p:extLst>
          </p:nvPr>
        </p:nvGraphicFramePr>
        <p:xfrm>
          <a:off x="84083" y="1122324"/>
          <a:ext cx="4803412" cy="924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59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36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47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90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4445">
                <a:tc>
                  <a:txBody>
                    <a:bodyPr/>
                    <a:lstStyle/>
                    <a:p>
                      <a:pPr algn="ctr"/>
                      <a:r>
                        <a:rPr lang="es-ES_tradnl" sz="1000" b="1" dirty="0">
                          <a:solidFill>
                            <a:schemeClr val="tx1"/>
                          </a:solidFill>
                        </a:rPr>
                        <a:t>DIMENSIONES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000" b="1" dirty="0" smtClean="0">
                          <a:solidFill>
                            <a:schemeClr val="tx1"/>
                          </a:solidFill>
                        </a:rPr>
                        <a:t>MEDIO CAMPO</a:t>
                      </a:r>
                      <a:endParaRPr lang="es-ES_tradnl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b="1" dirty="0">
                          <a:solidFill>
                            <a:schemeClr val="tx1"/>
                          </a:solidFill>
                        </a:rPr>
                        <a:t>SERIES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0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s-ES_tradnl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6144">
                <a:tc>
                  <a:txBody>
                    <a:bodyPr/>
                    <a:lstStyle/>
                    <a:p>
                      <a:pPr algn="ctr"/>
                      <a:r>
                        <a:rPr lang="es-ES_tradnl" sz="1000" b="1" dirty="0">
                          <a:solidFill>
                            <a:schemeClr val="tx1"/>
                          </a:solidFill>
                        </a:rPr>
                        <a:t>DURACI</a:t>
                      </a:r>
                      <a:r>
                        <a:rPr lang="es-ES" sz="1000" b="1" dirty="0">
                          <a:solidFill>
                            <a:schemeClr val="tx1"/>
                          </a:solidFill>
                        </a:rPr>
                        <a:t>ÓN</a:t>
                      </a:r>
                      <a:endParaRPr lang="es-ES_tradnl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000" b="1" dirty="0" smtClean="0">
                          <a:solidFill>
                            <a:schemeClr val="tx1"/>
                          </a:solidFill>
                        </a:rPr>
                        <a:t>5 MINUTOS</a:t>
                      </a:r>
                      <a:endParaRPr lang="es-ES_tradnl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b="1" dirty="0">
                          <a:solidFill>
                            <a:schemeClr val="tx1"/>
                          </a:solidFill>
                        </a:rPr>
                        <a:t>ORIENTACIÓN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000" b="1" dirty="0" smtClean="0">
                          <a:solidFill>
                            <a:schemeClr val="tx1"/>
                          </a:solidFill>
                        </a:rPr>
                        <a:t>ORIENTADA /POLARIZADA</a:t>
                      </a:r>
                      <a:endParaRPr lang="es-ES_tradnl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1473">
                <a:tc>
                  <a:txBody>
                    <a:bodyPr/>
                    <a:lstStyle/>
                    <a:p>
                      <a:pPr algn="ctr"/>
                      <a:r>
                        <a:rPr lang="es-ES_tradnl" sz="1000" b="1" dirty="0">
                          <a:solidFill>
                            <a:schemeClr val="tx1"/>
                          </a:solidFill>
                        </a:rPr>
                        <a:t>REPETICIONES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0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s-ES_tradnl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tx1"/>
                          </a:solidFill>
                        </a:rPr>
                        <a:t>SOCIOESTRUCTURA</a:t>
                      </a:r>
                      <a:endParaRPr lang="es-ES_tradnl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000" b="1" dirty="0" smtClean="0">
                          <a:solidFill>
                            <a:schemeClr val="tx1"/>
                          </a:solidFill>
                        </a:rPr>
                        <a:t>6VS4</a:t>
                      </a:r>
                      <a:endParaRPr lang="es-ES_tradnl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" name="Rectángulo 25"/>
          <p:cNvSpPr/>
          <p:nvPr/>
        </p:nvSpPr>
        <p:spPr>
          <a:xfrm>
            <a:off x="7334579" y="3905720"/>
            <a:ext cx="4764655" cy="28734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7" name="Rectángulo 26"/>
          <p:cNvSpPr/>
          <p:nvPr/>
        </p:nvSpPr>
        <p:spPr>
          <a:xfrm>
            <a:off x="7400837" y="3905720"/>
            <a:ext cx="4645389" cy="334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DESCRIPCIÓN </a:t>
            </a:r>
            <a:r>
              <a:rPr lang="es-E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LA TAREA</a:t>
            </a:r>
            <a:endParaRPr lang="es-ES_tradnl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8" name="Rectángulo 187"/>
          <p:cNvSpPr/>
          <p:nvPr/>
        </p:nvSpPr>
        <p:spPr>
          <a:xfrm>
            <a:off x="7294819" y="123514"/>
            <a:ext cx="4817664" cy="28937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ROLES DE CUERPO TÉCNICO</a:t>
            </a:r>
            <a:endParaRPr lang="es-ES_tradnl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89" name="Tabla 18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44002646"/>
              </p:ext>
            </p:extLst>
          </p:nvPr>
        </p:nvGraphicFramePr>
        <p:xfrm>
          <a:off x="7294819" y="2147166"/>
          <a:ext cx="482061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3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922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10856">
                <a:tc>
                  <a:txBody>
                    <a:bodyPr/>
                    <a:lstStyle/>
                    <a:p>
                      <a:pPr algn="ctr"/>
                      <a:r>
                        <a:rPr lang="es-ES_tradnl" sz="800" b="1" dirty="0">
                          <a:solidFill>
                            <a:schemeClr val="tx1"/>
                          </a:solidFill>
                        </a:rPr>
                        <a:t>MCB (MESO)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s-ES_tradnl" sz="800" b="1" dirty="0" smtClean="0">
                          <a:solidFill>
                            <a:schemeClr val="tx1"/>
                          </a:solidFill>
                        </a:rPr>
                        <a:t>PROGRESAR</a:t>
                      </a:r>
                      <a:r>
                        <a:rPr lang="es-ES_tradnl" sz="800" b="1" baseline="0" dirty="0" smtClean="0">
                          <a:solidFill>
                            <a:schemeClr val="tx1"/>
                          </a:solidFill>
                        </a:rPr>
                        <a:t> POR BANDAS PARA FINALIZAR</a:t>
                      </a:r>
                      <a:endParaRPr lang="es-ES_tradnl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90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0147">
                <a:tc>
                  <a:txBody>
                    <a:bodyPr/>
                    <a:lstStyle/>
                    <a:p>
                      <a:pPr algn="ctr"/>
                      <a:r>
                        <a:rPr lang="es-ES_tradnl" sz="800" b="1" dirty="0">
                          <a:solidFill>
                            <a:schemeClr val="tx1"/>
                          </a:solidFill>
                        </a:rPr>
                        <a:t>MCB (</a:t>
                      </a:r>
                      <a:r>
                        <a:rPr lang="es-ES" sz="800" b="1" dirty="0">
                          <a:solidFill>
                            <a:schemeClr val="tx1"/>
                          </a:solidFill>
                        </a:rPr>
                        <a:t>MICRO)</a:t>
                      </a:r>
                      <a:endParaRPr lang="es-ES_tradnl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s-ES_tradnl" sz="800" b="1" dirty="0" smtClean="0">
                          <a:solidFill>
                            <a:schemeClr val="tx1"/>
                          </a:solidFill>
                        </a:rPr>
                        <a:t>DOMINAR BALÓN. MIRAR AMPLITUD.</a:t>
                      </a:r>
                      <a:r>
                        <a:rPr lang="es-ES_tradnl" sz="800" b="1" baseline="0" dirty="0" smtClean="0">
                          <a:solidFill>
                            <a:schemeClr val="tx1"/>
                          </a:solidFill>
                        </a:rPr>
                        <a:t> CENTRO Y REMATE.</a:t>
                      </a:r>
                      <a:endParaRPr lang="es-ES_tradnl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90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8806">
                <a:tc>
                  <a:txBody>
                    <a:bodyPr/>
                    <a:lstStyle/>
                    <a:p>
                      <a:pPr algn="ctr"/>
                      <a:r>
                        <a:rPr lang="es-ES_tradnl" sz="800" b="1" dirty="0">
                          <a:solidFill>
                            <a:schemeClr val="tx1"/>
                          </a:solidFill>
                        </a:rPr>
                        <a:t>MSB (MESO</a:t>
                      </a:r>
                      <a:r>
                        <a:rPr lang="es-ES" sz="800" b="1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s-ES_tradnl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s-ES_tradnl" sz="800" b="1" dirty="0" smtClean="0">
                          <a:solidFill>
                            <a:schemeClr val="tx1"/>
                          </a:solidFill>
                        </a:rPr>
                        <a:t>BASCULACIÓN Y COLOCACIÓN</a:t>
                      </a:r>
                      <a:r>
                        <a:rPr lang="es-ES_tradnl" sz="800" b="1" baseline="0" dirty="0" smtClean="0">
                          <a:solidFill>
                            <a:schemeClr val="tx1"/>
                          </a:solidFill>
                        </a:rPr>
                        <a:t> DEFENSIVA</a:t>
                      </a:r>
                      <a:endParaRPr lang="es-ES_tradnl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90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8097">
                <a:tc>
                  <a:txBody>
                    <a:bodyPr/>
                    <a:lstStyle/>
                    <a:p>
                      <a:pPr algn="ctr"/>
                      <a:r>
                        <a:rPr lang="es-ES_tradnl" sz="800" b="1" dirty="0">
                          <a:solidFill>
                            <a:schemeClr val="tx1"/>
                          </a:solidFill>
                        </a:rPr>
                        <a:t>MSB (</a:t>
                      </a:r>
                      <a:r>
                        <a:rPr lang="es-ES" sz="800" b="1" dirty="0">
                          <a:solidFill>
                            <a:schemeClr val="tx1"/>
                          </a:solidFill>
                        </a:rPr>
                        <a:t>MICRO)</a:t>
                      </a:r>
                      <a:endParaRPr lang="es-ES_tradnl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s-ES_tradnl" sz="800" b="1" dirty="0" smtClean="0">
                          <a:solidFill>
                            <a:schemeClr val="tx1"/>
                          </a:solidFill>
                        </a:rPr>
                        <a:t>CERRAR ESPACIOS</a:t>
                      </a:r>
                      <a:r>
                        <a:rPr lang="es-ES_tradnl" sz="800" b="1" baseline="0" dirty="0" smtClean="0">
                          <a:solidFill>
                            <a:schemeClr val="tx1"/>
                          </a:solidFill>
                        </a:rPr>
                        <a:t> . </a:t>
                      </a:r>
                      <a:r>
                        <a:rPr lang="es-ES_tradnl" sz="800" b="1" baseline="0" smtClean="0">
                          <a:solidFill>
                            <a:schemeClr val="tx1"/>
                          </a:solidFill>
                        </a:rPr>
                        <a:t>COBETURAS. </a:t>
                      </a:r>
                      <a:endParaRPr lang="es-ES_tradnl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90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90" name="Tabla 18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9933741"/>
              </p:ext>
            </p:extLst>
          </p:nvPr>
        </p:nvGraphicFramePr>
        <p:xfrm>
          <a:off x="7294819" y="472773"/>
          <a:ext cx="4820287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81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220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10856">
                <a:tc>
                  <a:txBody>
                    <a:bodyPr/>
                    <a:lstStyle/>
                    <a:p>
                      <a:r>
                        <a:rPr lang="es-ES_tradnl" sz="800" b="1" dirty="0">
                          <a:solidFill>
                            <a:schemeClr val="tx1"/>
                          </a:solidFill>
                        </a:rPr>
                        <a:t>ENTRENADOR 1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s-ES" sz="800" b="1" dirty="0" smtClean="0">
                          <a:solidFill>
                            <a:schemeClr val="tx1"/>
                          </a:solidFill>
                        </a:rPr>
                        <a:t>DIRECCIÓN</a:t>
                      </a:r>
                      <a:r>
                        <a:rPr lang="es-ES" sz="800" b="1" baseline="0" dirty="0" smtClean="0">
                          <a:solidFill>
                            <a:schemeClr val="tx1"/>
                          </a:solidFill>
                        </a:rPr>
                        <a:t> DE TAREA  + CONTROL DE EQUIPOS Y ACCIONES</a:t>
                      </a:r>
                      <a:endParaRPr lang="es-ES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0147">
                <a:tc>
                  <a:txBody>
                    <a:bodyPr/>
                    <a:lstStyle/>
                    <a:p>
                      <a:r>
                        <a:rPr lang="es-ES_tradnl" sz="800" b="1" dirty="0">
                          <a:solidFill>
                            <a:schemeClr val="tx1"/>
                          </a:solidFill>
                        </a:rPr>
                        <a:t>ENTRENADOR 2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s-ES" sz="800" b="1" dirty="0" smtClean="0">
                          <a:solidFill>
                            <a:schemeClr val="tx1"/>
                          </a:solidFill>
                        </a:rPr>
                        <a:t>CONTROL DE EQUIPO Y MATERIALES</a:t>
                      </a:r>
                      <a:r>
                        <a:rPr lang="es-ES" sz="800" b="1" baseline="0" dirty="0" smtClean="0">
                          <a:solidFill>
                            <a:schemeClr val="tx1"/>
                          </a:solidFill>
                        </a:rPr>
                        <a:t> PARA EVITAR PÉRDIDAS DE TIEMPO</a:t>
                      </a:r>
                      <a:endParaRPr lang="es-ES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2" name="Rectángulo 201"/>
          <p:cNvSpPr/>
          <p:nvPr/>
        </p:nvSpPr>
        <p:spPr>
          <a:xfrm>
            <a:off x="7290701" y="1298795"/>
            <a:ext cx="4808533" cy="2213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9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s-ES" sz="9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OBJETIVO MOMENTO CON BALÓN</a:t>
            </a:r>
            <a:r>
              <a:rPr lang="es-ES" sz="9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 </a:t>
            </a:r>
            <a:r>
              <a:rPr lang="es-ES" sz="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AMPLITUD Y BÚSQUEDA DE SUPERIORIDAD PARA FINALIZAR</a:t>
            </a:r>
            <a:endParaRPr lang="es-ES_tradnl" sz="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4" name="Rectángulo 203"/>
          <p:cNvSpPr/>
          <p:nvPr/>
        </p:nvSpPr>
        <p:spPr>
          <a:xfrm>
            <a:off x="7294819" y="1520098"/>
            <a:ext cx="4808533" cy="2213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9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OBJETIVO MOMENTO SIN BALÓN</a:t>
            </a:r>
            <a:r>
              <a:rPr lang="es-ES" sz="9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CORRECTA COLOCACIÓN DEFENSIVA Y AMPLITUD EN ATAQUE </a:t>
            </a:r>
            <a:endParaRPr lang="es-ES_tradnl" sz="9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1" name="Rectángulo 90">
            <a:extLst>
              <a:ext uri="{FF2B5EF4-FFF2-40B4-BE49-F238E27FC236}">
                <a16:creationId xmlns="" xmlns:a16="http://schemas.microsoft.com/office/drawing/2014/main" id="{7DAAD7B7-A7EB-6B45-A0CD-3E6500F80DA0}"/>
              </a:ext>
            </a:extLst>
          </p:cNvPr>
          <p:cNvSpPr/>
          <p:nvPr/>
        </p:nvSpPr>
        <p:spPr>
          <a:xfrm>
            <a:off x="7294819" y="943804"/>
            <a:ext cx="4817664" cy="28937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OBJETIVOS GENERALES</a:t>
            </a:r>
            <a:endParaRPr lang="es-ES_tradnl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Rectángulo 91">
            <a:extLst>
              <a:ext uri="{FF2B5EF4-FFF2-40B4-BE49-F238E27FC236}">
                <a16:creationId xmlns="" xmlns:a16="http://schemas.microsoft.com/office/drawing/2014/main" id="{659DD11A-F076-0149-965B-C362BFFB2AFC}"/>
              </a:ext>
            </a:extLst>
          </p:cNvPr>
          <p:cNvSpPr/>
          <p:nvPr/>
        </p:nvSpPr>
        <p:spPr>
          <a:xfrm>
            <a:off x="84083" y="815824"/>
            <a:ext cx="4817664" cy="28937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ELEMENTOS INTERNOS DE LA TAREA</a:t>
            </a:r>
            <a:endParaRPr lang="es-ES_tradnl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39A8FE3F-E6EB-004D-932E-25CCCB746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436" y="847693"/>
            <a:ext cx="2183192" cy="1123702"/>
          </a:xfrm>
          <a:prstGeom prst="rect">
            <a:avLst/>
          </a:prstGeom>
        </p:spPr>
      </p:pic>
      <p:sp>
        <p:nvSpPr>
          <p:cNvPr id="94" name="Rectángulo 93">
            <a:extLst>
              <a:ext uri="{FF2B5EF4-FFF2-40B4-BE49-F238E27FC236}">
                <a16:creationId xmlns="" xmlns:a16="http://schemas.microsoft.com/office/drawing/2014/main" id="{79C74F19-97B5-7048-9E58-AC342FDAF304}"/>
              </a:ext>
            </a:extLst>
          </p:cNvPr>
          <p:cNvSpPr/>
          <p:nvPr/>
        </p:nvSpPr>
        <p:spPr>
          <a:xfrm>
            <a:off x="7308074" y="1813427"/>
            <a:ext cx="4817664" cy="28937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OBJETIVOS ESPECÍFICOS</a:t>
            </a:r>
            <a:endParaRPr lang="es-ES_tradnl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97" name="Tabla 96">
            <a:extLst>
              <a:ext uri="{FF2B5EF4-FFF2-40B4-BE49-F238E27FC236}">
                <a16:creationId xmlns="" xmlns:a16="http://schemas.microsoft.com/office/drawing/2014/main" id="{506F6EA0-5F2C-BF46-974A-97F19237A6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54648676"/>
              </p:ext>
            </p:extLst>
          </p:nvPr>
        </p:nvGraphicFramePr>
        <p:xfrm>
          <a:off x="7308074" y="3343283"/>
          <a:ext cx="4820287" cy="421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02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21003">
                <a:tc>
                  <a:txBody>
                    <a:bodyPr/>
                    <a:lstStyle/>
                    <a:p>
                      <a:r>
                        <a:rPr lang="es-ES_tradnl" sz="1800" b="1" dirty="0">
                          <a:solidFill>
                            <a:schemeClr val="tx1"/>
                          </a:solidFill>
                        </a:rPr>
                        <a:t>MATERIAL: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6E13B832-4BE4-1B4B-A730-A690F85E34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015" y="6318836"/>
            <a:ext cx="568455" cy="372140"/>
          </a:xfrm>
          <a:prstGeom prst="rect">
            <a:avLst/>
          </a:prstGeom>
        </p:spPr>
      </p:pic>
      <p:graphicFrame>
        <p:nvGraphicFramePr>
          <p:cNvPr id="21" name="Tabla 96">
            <a:extLst>
              <a:ext uri="{FF2B5EF4-FFF2-40B4-BE49-F238E27FC236}">
                <a16:creationId xmlns="" xmlns:a16="http://schemas.microsoft.com/office/drawing/2014/main" id="{506F6EA0-5F2C-BF46-974A-97F19237A6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54648676"/>
              </p:ext>
            </p:extLst>
          </p:nvPr>
        </p:nvGraphicFramePr>
        <p:xfrm>
          <a:off x="7400837" y="4340537"/>
          <a:ext cx="4645389" cy="2350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53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350439">
                <a:tc>
                  <a:txBody>
                    <a:bodyPr/>
                    <a:lstStyle/>
                    <a:p>
                      <a:r>
                        <a:rPr lang="es-E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Jugamos un 6x4 en medio campo F11. Con dos limitaciones en bandas ocupadas por jugadores atacantes. Jugamos posesión comenzando en medio campo en un 4x4 y para poder atacar debemos tocar con jugadores de ambas bandas y finalizar con centro de una de ellas</a:t>
                      </a:r>
                      <a:r>
                        <a:rPr lang="es-E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ES_tradnl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Rectángulo 26"/>
          <p:cNvSpPr/>
          <p:nvPr/>
        </p:nvSpPr>
        <p:spPr>
          <a:xfrm>
            <a:off x="858470" y="6318836"/>
            <a:ext cx="4645389" cy="334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@</a:t>
            </a:r>
            <a:r>
              <a:rPr lang="es-ES_tradnl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ZONADEFUTBOL.ES</a:t>
            </a:r>
            <a:endParaRPr lang="es-ES_tradnl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4" name="0 Imagen" descr="Captura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290014" y="2259280"/>
            <a:ext cx="6450419" cy="40595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30875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43792</TotalTime>
  <Words>183</Words>
  <Application>Microsoft Macintosh PowerPoint</Application>
  <PresentationFormat>Personalizado</PresentationFormat>
  <Paragraphs>37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Pablo Domingo Armendáriz</cp:lastModifiedBy>
  <cp:revision>1285</cp:revision>
  <cp:lastPrinted>2018-08-06T06:26:34Z</cp:lastPrinted>
  <dcterms:created xsi:type="dcterms:W3CDTF">2017-05-30T08:35:19Z</dcterms:created>
  <dcterms:modified xsi:type="dcterms:W3CDTF">2020-05-17T18:27:48Z</dcterms:modified>
</cp:coreProperties>
</file>