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81"/>
  </p:normalViewPr>
  <p:slideViewPr>
    <p:cSldViewPr snapToGrid="0" snapToObjects="1">
      <p:cViewPr>
        <p:scale>
          <a:sx n="200" d="100"/>
          <a:sy n="200" d="100"/>
        </p:scale>
        <p:origin x="-1644" y="-9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4v"/><Relationship Id="rId11" Type="http://schemas.openxmlformats.org/officeDocument/2006/relationships/image" Target="../media/image4.jpg"/><Relationship Id="rId5" Type="http://schemas.microsoft.com/office/2007/relationships/media" Target="../media/media3.m4v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Rondo en intermedias+ transición ofensiva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Medio campo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8’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2’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2’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35’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primer lugar realizaremos un rondo de 4vs 2 en un espacio 10x10 metros en el centro del campo, donde el equipo en superioridad tiene como objetivo mantener el balón.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En caso de robo el equipo en inferioridad debe conectar con alguno de los 3 jugadores que están avanzados, en una zona de 5x40metros, y defendidos por 2 jugadores fuera de ese espacio que les realizan vigilancias.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Así tras el robo en el rondo se realiza un ataque normal a portería con la incorporación de los jugadores que estaban en el rondo mas los jugadores que estaban en espera.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 reinicia tras acabar jugada siempre en el rondo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8’ se cambia de rol. El que atacaba defiende y al revés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20928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robo limitar el tiempo para acabar la transición. Buscamos de esta manera ser un equipo directo tras recuperación y agilizar la toma de decisiones en área rival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Remates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Centros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Regates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20928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Conexión con avanzados tras robo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Ocupación zonas de remate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Defender en inferioridad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Capacidad de repetir esfuerzos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Comunicación verbal y gestual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Cambio de rol: Tras perdida transición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Trayectorias de rupturas :dentro- fuera/ fuera-dentro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Retornos: Cambio de eje, priorizando pasillo central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Actitud de los superados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Vigilancias defensivas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Identificar roles dentro del rondo: compensador/receptor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Ante balón en pasillo exterior definir quien salta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Defender y atacar área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79C3723-04DA-4033-8717-7BD2462CE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085" y="7275191"/>
            <a:ext cx="2874067" cy="2160000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09E38619-0F6D-4D31-9A25-6BB0E2F1A9E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474" y="9033535"/>
            <a:ext cx="643806" cy="362141"/>
          </a:xfrm>
          <a:prstGeom prst="rect">
            <a:avLst/>
          </a:prstGeom>
        </p:spPr>
      </p:pic>
      <p:pic>
        <p:nvPicPr>
          <p:cNvPr id="13" name="2">
            <a:hlinkClick r:id="" action="ppaction://media"/>
            <a:extLst>
              <a:ext uri="{FF2B5EF4-FFF2-40B4-BE49-F238E27FC236}">
                <a16:creationId xmlns:a16="http://schemas.microsoft.com/office/drawing/2014/main" id="{41FA0B78-109D-4DD3-A58B-751FC499D6F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89186" y="7275191"/>
            <a:ext cx="2905186" cy="2149156"/>
          </a:xfrm>
          <a:prstGeom prst="rect">
            <a:avLst/>
          </a:prstGeom>
        </p:spPr>
      </p:pic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7AC9A401-2DF1-49FF-AC8A-9B400EFBE45C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95915" y="7275191"/>
            <a:ext cx="2873271" cy="21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1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 fullScrn="1"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293</Words>
  <Application>Microsoft Office PowerPoint</Application>
  <PresentationFormat>A4 (210 x 297 mm)</PresentationFormat>
  <Paragraphs>84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20</cp:revision>
  <dcterms:created xsi:type="dcterms:W3CDTF">2021-01-24T11:11:28Z</dcterms:created>
  <dcterms:modified xsi:type="dcterms:W3CDTF">2021-01-29T11:14:20Z</dcterms:modified>
</cp:coreProperties>
</file>