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80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100" d="100"/>
          <a:sy n="100" d="100"/>
        </p:scale>
        <p:origin x="1470" y="-3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30/01/2021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de las transiciones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45x40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de las transiciones por medio de oleada.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donde sale primero un equipo en superioridad 2vs1 tratando de finalizar en la portería contraría.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finalizar salen otros 2 del equipo que defendía en inferioridad, para realizar un 3vs2.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Después salen otros 2 y se realiza un 4vs3.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Por último salen 2 y se realiza un 5vs4.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esta estructura se vuelve al inicio: 2vs1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jugadores que salen tienen que estar preparados con balón para salir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No se para el ejercicio, Es continuo. Si un equipo en inferioridad finaliza y vuelve a atacar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lugar de utilizar 2 porterías, poner línea imaginaria en uno de los lados. De esa manera trabajamos el retorno de los superados.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Mejorar momento de entrar o temporizar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 nivel macro transiciones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Retornos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Ataque en superioridad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anaeróbico láctico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Coger confianza en finalizaciones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Fijar en conducción para generar hombre libre en otra zona.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Valorar distancias de relación con cercanos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sin balón orientar a pierna dominante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Saber leer ciclo de juego. Conocer intención poseedor para anticipaciones defensivas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finalizar y estar detrás de rival superado retornar para ayudas defensivas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 retornos: de fuera hacia dentro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Atacar intervalo débil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Cambio rápido de rol.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Temporizaciones defensivas.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BE82ED82-3D48-4DD7-A328-1AF64B98D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88164"/>
            <a:ext cx="2883105" cy="2149371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4DCEDDF4-B32F-491F-9E17-C38BED06C84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15965"/>
            <a:ext cx="643806" cy="362141"/>
          </a:xfrm>
          <a:prstGeom prst="rect">
            <a:avLst/>
          </a:prstGeom>
        </p:spPr>
      </p:pic>
      <p:pic>
        <p:nvPicPr>
          <p:cNvPr id="13" name="25">
            <a:hlinkClick r:id="" action="ppaction://media"/>
            <a:extLst>
              <a:ext uri="{FF2B5EF4-FFF2-40B4-BE49-F238E27FC236}">
                <a16:creationId xmlns:a16="http://schemas.microsoft.com/office/drawing/2014/main" id="{55740CC8-1AAE-4252-833A-0CDB8E71EE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0710" y="7275190"/>
            <a:ext cx="2895237" cy="2162345"/>
          </a:xfrm>
          <a:prstGeom prst="rect">
            <a:avLst/>
          </a:prstGeom>
        </p:spPr>
      </p:pic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A21901D3-C00F-4A0B-8019-F47B2EDF0E3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0631" y="7275190"/>
            <a:ext cx="2908555" cy="217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2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275</Words>
  <Application>Microsoft Office PowerPoint</Application>
  <PresentationFormat>A4 (210 x 297 mm)</PresentationFormat>
  <Paragraphs>87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120</cp:revision>
  <dcterms:created xsi:type="dcterms:W3CDTF">2021-01-24T11:11:28Z</dcterms:created>
  <dcterms:modified xsi:type="dcterms:W3CDTF">2021-01-30T10:19:46Z</dcterms:modified>
</cp:coreProperties>
</file>