
<file path=[Content_Types].xml><?xml version="1.0" encoding="utf-8"?>
<Types xmlns="http://schemas.openxmlformats.org/package/2006/content-types">
  <Default Extension="gif" ContentType="image/gif"/>
  <Default Extension="jpeg" ContentType="image/jpeg"/>
  <Default Extension="jpg" ContentType="image/png"/>
  <Default Extension="m4v" ContentType="video/mp4"/>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media/image4.jpg" ContentType="image/jpe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3"/>
  </p:notesMasterIdLst>
  <p:sldIdLst>
    <p:sldId id="281" r:id="rId2"/>
  </p:sldIdLst>
  <p:sldSz cx="6858000" cy="9906000" type="A4"/>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749"/>
    <p:restoredTop sz="94681"/>
  </p:normalViewPr>
  <p:slideViewPr>
    <p:cSldViewPr snapToGrid="0" snapToObjects="1">
      <p:cViewPr varScale="1">
        <p:scale>
          <a:sx n="48" d="100"/>
          <a:sy n="48" d="100"/>
        </p:scale>
        <p:origin x="2598" y="4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AEB6A33-6078-4EF1-A6AD-C00B73594F71}" type="datetimeFigureOut">
              <a:rPr lang="es-ES" smtClean="0"/>
              <a:t>01/02/2021</a:t>
            </a:fld>
            <a:endParaRPr lang="es-ES"/>
          </a:p>
        </p:txBody>
      </p:sp>
      <p:sp>
        <p:nvSpPr>
          <p:cNvPr id="4" name="Marcador de imagen de diapositiva 3"/>
          <p:cNvSpPr>
            <a:spLocks noGrp="1" noRot="1" noChangeAspect="1"/>
          </p:cNvSpPr>
          <p:nvPr>
            <p:ph type="sldImg" idx="2"/>
          </p:nvPr>
        </p:nvSpPr>
        <p:spPr>
          <a:xfrm>
            <a:off x="2360613" y="1143000"/>
            <a:ext cx="2136775"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A78B4DE-D65B-4F8C-94F4-880E095AF01B}" type="slidenum">
              <a:rPr lang="es-ES" smtClean="0"/>
              <a:t>‹Nº›</a:t>
            </a:fld>
            <a:endParaRPr lang="es-ES"/>
          </a:p>
        </p:txBody>
      </p:sp>
    </p:spTree>
    <p:extLst>
      <p:ext uri="{BB962C8B-B14F-4D97-AF65-F5344CB8AC3E}">
        <p14:creationId xmlns:p14="http://schemas.microsoft.com/office/powerpoint/2010/main" val="30272732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621191"/>
            <a:ext cx="5829300" cy="3448756"/>
          </a:xfrm>
        </p:spPr>
        <p:txBody>
          <a:bodyPr anchor="b"/>
          <a:lstStyle>
            <a:lvl1pPr algn="ctr">
              <a:defRPr sz="45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857250" y="5202944"/>
            <a:ext cx="5143500" cy="2391656"/>
          </a:xfrm>
        </p:spPr>
        <p:txBody>
          <a:bodyPr/>
          <a:lstStyle>
            <a:lvl1pPr marL="0" indent="0" algn="ctr">
              <a:buNone/>
              <a:defRPr sz="1800"/>
            </a:lvl1pPr>
            <a:lvl2pPr marL="342866" indent="0" algn="ctr">
              <a:buNone/>
              <a:defRPr sz="1500"/>
            </a:lvl2pPr>
            <a:lvl3pPr marL="685732" indent="0" algn="ctr">
              <a:buNone/>
              <a:defRPr sz="1350"/>
            </a:lvl3pPr>
            <a:lvl4pPr marL="1028599" indent="0" algn="ctr">
              <a:buNone/>
              <a:defRPr sz="1200"/>
            </a:lvl4pPr>
            <a:lvl5pPr marL="1371464" indent="0" algn="ctr">
              <a:buNone/>
              <a:defRPr sz="1200"/>
            </a:lvl5pPr>
            <a:lvl6pPr marL="1714331" indent="0" algn="ctr">
              <a:buNone/>
              <a:defRPr sz="1200"/>
            </a:lvl6pPr>
            <a:lvl7pPr marL="2057197" indent="0" algn="ctr">
              <a:buNone/>
              <a:defRPr sz="1200"/>
            </a:lvl7pPr>
            <a:lvl8pPr marL="2400063" indent="0" algn="ctr">
              <a:buNone/>
              <a:defRPr sz="1200"/>
            </a:lvl8pPr>
            <a:lvl9pPr marL="2742929" indent="0" algn="ctr">
              <a:buNone/>
              <a:defRPr sz="12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943761E5-98FF-4744-B5AA-C197AE839669}" type="datetimeFigureOut">
              <a:rPr lang="es-ES" smtClean="0"/>
              <a:t>01/02/2021</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A024DBDD-5719-D241-B72E-CE24B949D3CF}" type="slidenum">
              <a:rPr lang="es-ES" smtClean="0"/>
              <a:t>‹Nº›</a:t>
            </a:fld>
            <a:endParaRPr lang="es-ES"/>
          </a:p>
        </p:txBody>
      </p:sp>
    </p:spTree>
    <p:extLst>
      <p:ext uri="{BB962C8B-B14F-4D97-AF65-F5344CB8AC3E}">
        <p14:creationId xmlns:p14="http://schemas.microsoft.com/office/powerpoint/2010/main" val="9913436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943761E5-98FF-4744-B5AA-C197AE839669}" type="datetimeFigureOut">
              <a:rPr lang="es-ES" smtClean="0"/>
              <a:t>01/02/2021</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A024DBDD-5719-D241-B72E-CE24B949D3CF}" type="slidenum">
              <a:rPr lang="es-ES" smtClean="0"/>
              <a:t>‹Nº›</a:t>
            </a:fld>
            <a:endParaRPr lang="es-ES"/>
          </a:p>
        </p:txBody>
      </p:sp>
    </p:spTree>
    <p:extLst>
      <p:ext uri="{BB962C8B-B14F-4D97-AF65-F5344CB8AC3E}">
        <p14:creationId xmlns:p14="http://schemas.microsoft.com/office/powerpoint/2010/main" val="10171781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527405"/>
            <a:ext cx="1478756" cy="8394877"/>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471488" y="527405"/>
            <a:ext cx="4350544" cy="8394877"/>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943761E5-98FF-4744-B5AA-C197AE839669}" type="datetimeFigureOut">
              <a:rPr lang="es-ES" smtClean="0"/>
              <a:t>01/02/2021</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A024DBDD-5719-D241-B72E-CE24B949D3CF}" type="slidenum">
              <a:rPr lang="es-ES" smtClean="0"/>
              <a:t>‹Nº›</a:t>
            </a:fld>
            <a:endParaRPr lang="es-ES"/>
          </a:p>
        </p:txBody>
      </p:sp>
    </p:spTree>
    <p:extLst>
      <p:ext uri="{BB962C8B-B14F-4D97-AF65-F5344CB8AC3E}">
        <p14:creationId xmlns:p14="http://schemas.microsoft.com/office/powerpoint/2010/main" val="11784989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943761E5-98FF-4744-B5AA-C197AE839669}" type="datetimeFigureOut">
              <a:rPr lang="es-ES" smtClean="0"/>
              <a:t>01/02/2021</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A024DBDD-5719-D241-B72E-CE24B949D3CF}" type="slidenum">
              <a:rPr lang="es-ES" smtClean="0"/>
              <a:t>‹Nº›</a:t>
            </a:fld>
            <a:endParaRPr lang="es-ES"/>
          </a:p>
        </p:txBody>
      </p:sp>
    </p:spTree>
    <p:extLst>
      <p:ext uri="{BB962C8B-B14F-4D97-AF65-F5344CB8AC3E}">
        <p14:creationId xmlns:p14="http://schemas.microsoft.com/office/powerpoint/2010/main" val="23099619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467916" y="2469624"/>
            <a:ext cx="5915025" cy="4120620"/>
          </a:xfrm>
        </p:spPr>
        <p:txBody>
          <a:bodyPr anchor="b"/>
          <a:lstStyle>
            <a:lvl1pPr>
              <a:defRPr sz="45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467916" y="6629228"/>
            <a:ext cx="5915025" cy="2166937"/>
          </a:xfrm>
        </p:spPr>
        <p:txBody>
          <a:bodyPr/>
          <a:lstStyle>
            <a:lvl1pPr marL="0" indent="0">
              <a:buNone/>
              <a:defRPr sz="1800">
                <a:solidFill>
                  <a:schemeClr val="tx1"/>
                </a:solidFill>
              </a:defRPr>
            </a:lvl1pPr>
            <a:lvl2pPr marL="342866" indent="0">
              <a:buNone/>
              <a:defRPr sz="1500">
                <a:solidFill>
                  <a:schemeClr val="tx1">
                    <a:tint val="75000"/>
                  </a:schemeClr>
                </a:solidFill>
              </a:defRPr>
            </a:lvl2pPr>
            <a:lvl3pPr marL="685732" indent="0">
              <a:buNone/>
              <a:defRPr sz="1350">
                <a:solidFill>
                  <a:schemeClr val="tx1">
                    <a:tint val="75000"/>
                  </a:schemeClr>
                </a:solidFill>
              </a:defRPr>
            </a:lvl3pPr>
            <a:lvl4pPr marL="1028599" indent="0">
              <a:buNone/>
              <a:defRPr sz="1200">
                <a:solidFill>
                  <a:schemeClr val="tx1">
                    <a:tint val="75000"/>
                  </a:schemeClr>
                </a:solidFill>
              </a:defRPr>
            </a:lvl4pPr>
            <a:lvl5pPr marL="1371464" indent="0">
              <a:buNone/>
              <a:defRPr sz="1200">
                <a:solidFill>
                  <a:schemeClr val="tx1">
                    <a:tint val="75000"/>
                  </a:schemeClr>
                </a:solidFill>
              </a:defRPr>
            </a:lvl5pPr>
            <a:lvl6pPr marL="1714331" indent="0">
              <a:buNone/>
              <a:defRPr sz="1200">
                <a:solidFill>
                  <a:schemeClr val="tx1">
                    <a:tint val="75000"/>
                  </a:schemeClr>
                </a:solidFill>
              </a:defRPr>
            </a:lvl6pPr>
            <a:lvl7pPr marL="2057197" indent="0">
              <a:buNone/>
              <a:defRPr sz="1200">
                <a:solidFill>
                  <a:schemeClr val="tx1">
                    <a:tint val="75000"/>
                  </a:schemeClr>
                </a:solidFill>
              </a:defRPr>
            </a:lvl7pPr>
            <a:lvl8pPr marL="2400063" indent="0">
              <a:buNone/>
              <a:defRPr sz="1200">
                <a:solidFill>
                  <a:schemeClr val="tx1">
                    <a:tint val="75000"/>
                  </a:schemeClr>
                </a:solidFill>
              </a:defRPr>
            </a:lvl8pPr>
            <a:lvl9pPr marL="2742929" indent="0">
              <a:buNone/>
              <a:defRPr sz="12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943761E5-98FF-4744-B5AA-C197AE839669}" type="datetimeFigureOut">
              <a:rPr lang="es-ES" smtClean="0"/>
              <a:t>01/02/2021</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A024DBDD-5719-D241-B72E-CE24B949D3CF}" type="slidenum">
              <a:rPr lang="es-ES" smtClean="0"/>
              <a:t>‹Nº›</a:t>
            </a:fld>
            <a:endParaRPr lang="es-ES"/>
          </a:p>
        </p:txBody>
      </p:sp>
    </p:spTree>
    <p:extLst>
      <p:ext uri="{BB962C8B-B14F-4D97-AF65-F5344CB8AC3E}">
        <p14:creationId xmlns:p14="http://schemas.microsoft.com/office/powerpoint/2010/main" val="9523590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471488" y="2637014"/>
            <a:ext cx="2914650" cy="6285266"/>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3471863" y="2637014"/>
            <a:ext cx="2914650" cy="6285266"/>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943761E5-98FF-4744-B5AA-C197AE839669}" type="datetimeFigureOut">
              <a:rPr lang="es-ES" smtClean="0"/>
              <a:t>01/02/2021</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A024DBDD-5719-D241-B72E-CE24B949D3CF}" type="slidenum">
              <a:rPr lang="es-ES" smtClean="0"/>
              <a:t>‹Nº›</a:t>
            </a:fld>
            <a:endParaRPr lang="es-ES"/>
          </a:p>
        </p:txBody>
      </p:sp>
    </p:spTree>
    <p:extLst>
      <p:ext uri="{BB962C8B-B14F-4D97-AF65-F5344CB8AC3E}">
        <p14:creationId xmlns:p14="http://schemas.microsoft.com/office/powerpoint/2010/main" val="25947627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472382" y="527405"/>
            <a:ext cx="5915025" cy="1914702"/>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472382" y="2428349"/>
            <a:ext cx="2901255" cy="1190095"/>
          </a:xfrm>
        </p:spPr>
        <p:txBody>
          <a:bodyPr anchor="b"/>
          <a:lstStyle>
            <a:lvl1pPr marL="0" indent="0">
              <a:buNone/>
              <a:defRPr sz="1800" b="1"/>
            </a:lvl1pPr>
            <a:lvl2pPr marL="342866" indent="0">
              <a:buNone/>
              <a:defRPr sz="1500" b="1"/>
            </a:lvl2pPr>
            <a:lvl3pPr marL="685732" indent="0">
              <a:buNone/>
              <a:defRPr sz="1350" b="1"/>
            </a:lvl3pPr>
            <a:lvl4pPr marL="1028599" indent="0">
              <a:buNone/>
              <a:defRPr sz="1200" b="1"/>
            </a:lvl4pPr>
            <a:lvl5pPr marL="1371464" indent="0">
              <a:buNone/>
              <a:defRPr sz="1200" b="1"/>
            </a:lvl5pPr>
            <a:lvl6pPr marL="1714331" indent="0">
              <a:buNone/>
              <a:defRPr sz="1200" b="1"/>
            </a:lvl6pPr>
            <a:lvl7pPr marL="2057197" indent="0">
              <a:buNone/>
              <a:defRPr sz="1200" b="1"/>
            </a:lvl7pPr>
            <a:lvl8pPr marL="2400063" indent="0">
              <a:buNone/>
              <a:defRPr sz="1200" b="1"/>
            </a:lvl8pPr>
            <a:lvl9pPr marL="2742929" indent="0">
              <a:buNone/>
              <a:defRPr sz="1200" b="1"/>
            </a:lvl9pPr>
          </a:lstStyle>
          <a:p>
            <a:pPr lvl="0"/>
            <a:r>
              <a:rPr lang="es-ES"/>
              <a:t>Haga clic para modificar los estilos de texto del patrón</a:t>
            </a:r>
          </a:p>
        </p:txBody>
      </p:sp>
      <p:sp>
        <p:nvSpPr>
          <p:cNvPr id="4" name="Content Placeholder 3"/>
          <p:cNvSpPr>
            <a:spLocks noGrp="1"/>
          </p:cNvSpPr>
          <p:nvPr>
            <p:ph sz="half" idx="2"/>
          </p:nvPr>
        </p:nvSpPr>
        <p:spPr>
          <a:xfrm>
            <a:off x="472382" y="3618444"/>
            <a:ext cx="2901255" cy="5322183"/>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3471864" y="2428349"/>
            <a:ext cx="2915543" cy="1190095"/>
          </a:xfrm>
        </p:spPr>
        <p:txBody>
          <a:bodyPr anchor="b"/>
          <a:lstStyle>
            <a:lvl1pPr marL="0" indent="0">
              <a:buNone/>
              <a:defRPr sz="1800" b="1"/>
            </a:lvl1pPr>
            <a:lvl2pPr marL="342866" indent="0">
              <a:buNone/>
              <a:defRPr sz="1500" b="1"/>
            </a:lvl2pPr>
            <a:lvl3pPr marL="685732" indent="0">
              <a:buNone/>
              <a:defRPr sz="1350" b="1"/>
            </a:lvl3pPr>
            <a:lvl4pPr marL="1028599" indent="0">
              <a:buNone/>
              <a:defRPr sz="1200" b="1"/>
            </a:lvl4pPr>
            <a:lvl5pPr marL="1371464" indent="0">
              <a:buNone/>
              <a:defRPr sz="1200" b="1"/>
            </a:lvl5pPr>
            <a:lvl6pPr marL="1714331" indent="0">
              <a:buNone/>
              <a:defRPr sz="1200" b="1"/>
            </a:lvl6pPr>
            <a:lvl7pPr marL="2057197" indent="0">
              <a:buNone/>
              <a:defRPr sz="1200" b="1"/>
            </a:lvl7pPr>
            <a:lvl8pPr marL="2400063" indent="0">
              <a:buNone/>
              <a:defRPr sz="1200" b="1"/>
            </a:lvl8pPr>
            <a:lvl9pPr marL="2742929" indent="0">
              <a:buNone/>
              <a:defRPr sz="1200" b="1"/>
            </a:lvl9pPr>
          </a:lstStyle>
          <a:p>
            <a:pPr lvl="0"/>
            <a:r>
              <a:rPr lang="es-ES"/>
              <a:t>Haga clic para modificar los estilos de texto del patrón</a:t>
            </a:r>
          </a:p>
        </p:txBody>
      </p:sp>
      <p:sp>
        <p:nvSpPr>
          <p:cNvPr id="6" name="Content Placeholder 5"/>
          <p:cNvSpPr>
            <a:spLocks noGrp="1"/>
          </p:cNvSpPr>
          <p:nvPr>
            <p:ph sz="quarter" idx="4"/>
          </p:nvPr>
        </p:nvSpPr>
        <p:spPr>
          <a:xfrm>
            <a:off x="3471864" y="3618444"/>
            <a:ext cx="2915543" cy="5322183"/>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943761E5-98FF-4744-B5AA-C197AE839669}" type="datetimeFigureOut">
              <a:rPr lang="es-ES" smtClean="0"/>
              <a:t>01/02/2021</a:t>
            </a:fld>
            <a:endParaRPr lang="es-ES"/>
          </a:p>
        </p:txBody>
      </p:sp>
      <p:sp>
        <p:nvSpPr>
          <p:cNvPr id="8" name="Footer Placeholder 7"/>
          <p:cNvSpPr>
            <a:spLocks noGrp="1"/>
          </p:cNvSpPr>
          <p:nvPr>
            <p:ph type="ftr" sz="quarter" idx="11"/>
          </p:nvPr>
        </p:nvSpPr>
        <p:spPr/>
        <p:txBody>
          <a:bodyPr/>
          <a:lstStyle/>
          <a:p>
            <a:endParaRPr lang="es-ES"/>
          </a:p>
        </p:txBody>
      </p:sp>
      <p:sp>
        <p:nvSpPr>
          <p:cNvPr id="9" name="Slide Number Placeholder 8"/>
          <p:cNvSpPr>
            <a:spLocks noGrp="1"/>
          </p:cNvSpPr>
          <p:nvPr>
            <p:ph type="sldNum" sz="quarter" idx="12"/>
          </p:nvPr>
        </p:nvSpPr>
        <p:spPr/>
        <p:txBody>
          <a:bodyPr/>
          <a:lstStyle/>
          <a:p>
            <a:fld id="{A024DBDD-5719-D241-B72E-CE24B949D3CF}" type="slidenum">
              <a:rPr lang="es-ES" smtClean="0"/>
              <a:t>‹Nº›</a:t>
            </a:fld>
            <a:endParaRPr lang="es-ES"/>
          </a:p>
        </p:txBody>
      </p:sp>
    </p:spTree>
    <p:extLst>
      <p:ext uri="{BB962C8B-B14F-4D97-AF65-F5344CB8AC3E}">
        <p14:creationId xmlns:p14="http://schemas.microsoft.com/office/powerpoint/2010/main" val="40039125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943761E5-98FF-4744-B5AA-C197AE839669}" type="datetimeFigureOut">
              <a:rPr lang="es-ES" smtClean="0"/>
              <a:t>01/02/2021</a:t>
            </a:fld>
            <a:endParaRPr lang="es-ES"/>
          </a:p>
        </p:txBody>
      </p:sp>
      <p:sp>
        <p:nvSpPr>
          <p:cNvPr id="4" name="Footer Placeholder 3"/>
          <p:cNvSpPr>
            <a:spLocks noGrp="1"/>
          </p:cNvSpPr>
          <p:nvPr>
            <p:ph type="ftr" sz="quarter" idx="11"/>
          </p:nvPr>
        </p:nvSpPr>
        <p:spPr/>
        <p:txBody>
          <a:bodyPr/>
          <a:lstStyle/>
          <a:p>
            <a:endParaRPr lang="es-ES"/>
          </a:p>
        </p:txBody>
      </p:sp>
      <p:sp>
        <p:nvSpPr>
          <p:cNvPr id="5" name="Slide Number Placeholder 4"/>
          <p:cNvSpPr>
            <a:spLocks noGrp="1"/>
          </p:cNvSpPr>
          <p:nvPr>
            <p:ph type="sldNum" sz="quarter" idx="12"/>
          </p:nvPr>
        </p:nvSpPr>
        <p:spPr/>
        <p:txBody>
          <a:bodyPr/>
          <a:lstStyle/>
          <a:p>
            <a:fld id="{A024DBDD-5719-D241-B72E-CE24B949D3CF}" type="slidenum">
              <a:rPr lang="es-ES" smtClean="0"/>
              <a:t>‹Nº›</a:t>
            </a:fld>
            <a:endParaRPr lang="es-ES"/>
          </a:p>
        </p:txBody>
      </p:sp>
    </p:spTree>
    <p:extLst>
      <p:ext uri="{BB962C8B-B14F-4D97-AF65-F5344CB8AC3E}">
        <p14:creationId xmlns:p14="http://schemas.microsoft.com/office/powerpoint/2010/main" val="13384023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43761E5-98FF-4744-B5AA-C197AE839669}" type="datetimeFigureOut">
              <a:rPr lang="es-ES" smtClean="0"/>
              <a:t>01/02/2021</a:t>
            </a:fld>
            <a:endParaRPr lang="es-ES"/>
          </a:p>
        </p:txBody>
      </p:sp>
      <p:sp>
        <p:nvSpPr>
          <p:cNvPr id="3" name="Footer Placeholder 2"/>
          <p:cNvSpPr>
            <a:spLocks noGrp="1"/>
          </p:cNvSpPr>
          <p:nvPr>
            <p:ph type="ftr" sz="quarter" idx="11"/>
          </p:nvPr>
        </p:nvSpPr>
        <p:spPr/>
        <p:txBody>
          <a:bodyPr/>
          <a:lstStyle/>
          <a:p>
            <a:endParaRPr lang="es-ES"/>
          </a:p>
        </p:txBody>
      </p:sp>
      <p:sp>
        <p:nvSpPr>
          <p:cNvPr id="4" name="Slide Number Placeholder 3"/>
          <p:cNvSpPr>
            <a:spLocks noGrp="1"/>
          </p:cNvSpPr>
          <p:nvPr>
            <p:ph type="sldNum" sz="quarter" idx="12"/>
          </p:nvPr>
        </p:nvSpPr>
        <p:spPr/>
        <p:txBody>
          <a:bodyPr/>
          <a:lstStyle/>
          <a:p>
            <a:fld id="{A024DBDD-5719-D241-B72E-CE24B949D3CF}" type="slidenum">
              <a:rPr lang="es-ES" smtClean="0"/>
              <a:t>‹Nº›</a:t>
            </a:fld>
            <a:endParaRPr lang="es-ES"/>
          </a:p>
        </p:txBody>
      </p:sp>
    </p:spTree>
    <p:extLst>
      <p:ext uri="{BB962C8B-B14F-4D97-AF65-F5344CB8AC3E}">
        <p14:creationId xmlns:p14="http://schemas.microsoft.com/office/powerpoint/2010/main" val="21833722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2915544" y="1426285"/>
            <a:ext cx="3471863" cy="7039681"/>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472381" y="2971802"/>
            <a:ext cx="2211884" cy="5505627"/>
          </a:xfrm>
        </p:spPr>
        <p:txBody>
          <a:bodyPr/>
          <a:lstStyle>
            <a:lvl1pPr marL="0" indent="0">
              <a:buNone/>
              <a:defRPr sz="1200"/>
            </a:lvl1pPr>
            <a:lvl2pPr marL="342866" indent="0">
              <a:buNone/>
              <a:defRPr sz="1050"/>
            </a:lvl2pPr>
            <a:lvl3pPr marL="685732" indent="0">
              <a:buNone/>
              <a:defRPr sz="900"/>
            </a:lvl3pPr>
            <a:lvl4pPr marL="1028599" indent="0">
              <a:buNone/>
              <a:defRPr sz="750"/>
            </a:lvl4pPr>
            <a:lvl5pPr marL="1371464" indent="0">
              <a:buNone/>
              <a:defRPr sz="750"/>
            </a:lvl5pPr>
            <a:lvl6pPr marL="1714331" indent="0">
              <a:buNone/>
              <a:defRPr sz="750"/>
            </a:lvl6pPr>
            <a:lvl7pPr marL="2057197" indent="0">
              <a:buNone/>
              <a:defRPr sz="750"/>
            </a:lvl7pPr>
            <a:lvl8pPr marL="2400063" indent="0">
              <a:buNone/>
              <a:defRPr sz="750"/>
            </a:lvl8pPr>
            <a:lvl9pPr marL="2742929" indent="0">
              <a:buNone/>
              <a:defRPr sz="75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943761E5-98FF-4744-B5AA-C197AE839669}" type="datetimeFigureOut">
              <a:rPr lang="es-ES" smtClean="0"/>
              <a:t>01/02/2021</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A024DBDD-5719-D241-B72E-CE24B949D3CF}" type="slidenum">
              <a:rPr lang="es-ES" smtClean="0"/>
              <a:t>‹Nº›</a:t>
            </a:fld>
            <a:endParaRPr lang="es-ES"/>
          </a:p>
        </p:txBody>
      </p:sp>
    </p:spTree>
    <p:extLst>
      <p:ext uri="{BB962C8B-B14F-4D97-AF65-F5344CB8AC3E}">
        <p14:creationId xmlns:p14="http://schemas.microsoft.com/office/powerpoint/2010/main" val="30274924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2915544" y="1426285"/>
            <a:ext cx="3471863" cy="7039681"/>
          </a:xfrm>
        </p:spPr>
        <p:txBody>
          <a:bodyPr anchor="t"/>
          <a:lstStyle>
            <a:lvl1pPr marL="0" indent="0">
              <a:buNone/>
              <a:defRPr sz="2400"/>
            </a:lvl1pPr>
            <a:lvl2pPr marL="342866" indent="0">
              <a:buNone/>
              <a:defRPr sz="2100"/>
            </a:lvl2pPr>
            <a:lvl3pPr marL="685732" indent="0">
              <a:buNone/>
              <a:defRPr sz="1800"/>
            </a:lvl3pPr>
            <a:lvl4pPr marL="1028599" indent="0">
              <a:buNone/>
              <a:defRPr sz="1500"/>
            </a:lvl4pPr>
            <a:lvl5pPr marL="1371464" indent="0">
              <a:buNone/>
              <a:defRPr sz="1500"/>
            </a:lvl5pPr>
            <a:lvl6pPr marL="1714331" indent="0">
              <a:buNone/>
              <a:defRPr sz="1500"/>
            </a:lvl6pPr>
            <a:lvl7pPr marL="2057197" indent="0">
              <a:buNone/>
              <a:defRPr sz="1500"/>
            </a:lvl7pPr>
            <a:lvl8pPr marL="2400063" indent="0">
              <a:buNone/>
              <a:defRPr sz="1500"/>
            </a:lvl8pPr>
            <a:lvl9pPr marL="2742929" indent="0">
              <a:buNone/>
              <a:defRPr sz="15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472381" y="2971802"/>
            <a:ext cx="2211884" cy="5505627"/>
          </a:xfrm>
        </p:spPr>
        <p:txBody>
          <a:bodyPr/>
          <a:lstStyle>
            <a:lvl1pPr marL="0" indent="0">
              <a:buNone/>
              <a:defRPr sz="1200"/>
            </a:lvl1pPr>
            <a:lvl2pPr marL="342866" indent="0">
              <a:buNone/>
              <a:defRPr sz="1050"/>
            </a:lvl2pPr>
            <a:lvl3pPr marL="685732" indent="0">
              <a:buNone/>
              <a:defRPr sz="900"/>
            </a:lvl3pPr>
            <a:lvl4pPr marL="1028599" indent="0">
              <a:buNone/>
              <a:defRPr sz="750"/>
            </a:lvl4pPr>
            <a:lvl5pPr marL="1371464" indent="0">
              <a:buNone/>
              <a:defRPr sz="750"/>
            </a:lvl5pPr>
            <a:lvl6pPr marL="1714331" indent="0">
              <a:buNone/>
              <a:defRPr sz="750"/>
            </a:lvl6pPr>
            <a:lvl7pPr marL="2057197" indent="0">
              <a:buNone/>
              <a:defRPr sz="750"/>
            </a:lvl7pPr>
            <a:lvl8pPr marL="2400063" indent="0">
              <a:buNone/>
              <a:defRPr sz="750"/>
            </a:lvl8pPr>
            <a:lvl9pPr marL="2742929" indent="0">
              <a:buNone/>
              <a:defRPr sz="75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943761E5-98FF-4744-B5AA-C197AE839669}" type="datetimeFigureOut">
              <a:rPr lang="es-ES" smtClean="0"/>
              <a:t>01/02/2021</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A024DBDD-5719-D241-B72E-CE24B949D3CF}" type="slidenum">
              <a:rPr lang="es-ES" smtClean="0"/>
              <a:t>‹Nº›</a:t>
            </a:fld>
            <a:endParaRPr lang="es-ES"/>
          </a:p>
        </p:txBody>
      </p:sp>
    </p:spTree>
    <p:extLst>
      <p:ext uri="{BB962C8B-B14F-4D97-AF65-F5344CB8AC3E}">
        <p14:creationId xmlns:p14="http://schemas.microsoft.com/office/powerpoint/2010/main" val="2253230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9" y="527405"/>
            <a:ext cx="5915025" cy="1914702"/>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471489" y="2637014"/>
            <a:ext cx="5915025" cy="6285266"/>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471488" y="9181399"/>
            <a:ext cx="1543050" cy="527403"/>
          </a:xfrm>
          <a:prstGeom prst="rect">
            <a:avLst/>
          </a:prstGeom>
        </p:spPr>
        <p:txBody>
          <a:bodyPr vert="horz" lIns="91440" tIns="45720" rIns="91440" bIns="45720" rtlCol="0" anchor="ctr"/>
          <a:lstStyle>
            <a:lvl1pPr algn="l">
              <a:defRPr sz="900">
                <a:solidFill>
                  <a:schemeClr val="tx1">
                    <a:tint val="75000"/>
                  </a:schemeClr>
                </a:solidFill>
              </a:defRPr>
            </a:lvl1pPr>
          </a:lstStyle>
          <a:p>
            <a:fld id="{943761E5-98FF-4744-B5AA-C197AE839669}" type="datetimeFigureOut">
              <a:rPr lang="es-ES" smtClean="0"/>
              <a:t>01/02/2021</a:t>
            </a:fld>
            <a:endParaRPr lang="es-ES"/>
          </a:p>
        </p:txBody>
      </p:sp>
      <p:sp>
        <p:nvSpPr>
          <p:cNvPr id="5" name="Footer Placeholder 4"/>
          <p:cNvSpPr>
            <a:spLocks noGrp="1"/>
          </p:cNvSpPr>
          <p:nvPr>
            <p:ph type="ftr" sz="quarter" idx="3"/>
          </p:nvPr>
        </p:nvSpPr>
        <p:spPr>
          <a:xfrm>
            <a:off x="2271714" y="9181399"/>
            <a:ext cx="2314575" cy="527403"/>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s-ES"/>
          </a:p>
        </p:txBody>
      </p:sp>
      <p:sp>
        <p:nvSpPr>
          <p:cNvPr id="6" name="Slide Number Placeholder 5"/>
          <p:cNvSpPr>
            <a:spLocks noGrp="1"/>
          </p:cNvSpPr>
          <p:nvPr>
            <p:ph type="sldNum" sz="quarter" idx="4"/>
          </p:nvPr>
        </p:nvSpPr>
        <p:spPr>
          <a:xfrm>
            <a:off x="4843463" y="9181399"/>
            <a:ext cx="1543050" cy="527403"/>
          </a:xfrm>
          <a:prstGeom prst="rect">
            <a:avLst/>
          </a:prstGeom>
        </p:spPr>
        <p:txBody>
          <a:bodyPr vert="horz" lIns="91440" tIns="45720" rIns="91440" bIns="45720" rtlCol="0" anchor="ctr"/>
          <a:lstStyle>
            <a:lvl1pPr algn="r">
              <a:defRPr sz="900">
                <a:solidFill>
                  <a:schemeClr val="tx1">
                    <a:tint val="75000"/>
                  </a:schemeClr>
                </a:solidFill>
              </a:defRPr>
            </a:lvl1pPr>
          </a:lstStyle>
          <a:p>
            <a:fld id="{A024DBDD-5719-D241-B72E-CE24B949D3CF}" type="slidenum">
              <a:rPr lang="es-ES" smtClean="0"/>
              <a:t>‹Nº›</a:t>
            </a:fld>
            <a:endParaRPr lang="es-ES"/>
          </a:p>
        </p:txBody>
      </p:sp>
    </p:spTree>
    <p:extLst>
      <p:ext uri="{BB962C8B-B14F-4D97-AF65-F5344CB8AC3E}">
        <p14:creationId xmlns:p14="http://schemas.microsoft.com/office/powerpoint/2010/main" val="168366464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685732"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33" indent="-171433" algn="l" defTabSz="685732"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299" indent="-171433" algn="l" defTabSz="685732"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166" indent="-171433" algn="l" defTabSz="685732"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032" indent="-171433" algn="l" defTabSz="685732"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2898" indent="-171433" algn="l" defTabSz="685732"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764" indent="-171433" algn="l" defTabSz="685732"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630" indent="-171433" algn="l" defTabSz="685732"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496" indent="-171433" algn="l" defTabSz="685732"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362" indent="-171433" algn="l" defTabSz="685732"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32" rtl="0" eaLnBrk="1" latinLnBrk="0" hangingPunct="1">
        <a:defRPr sz="1350" kern="1200">
          <a:solidFill>
            <a:schemeClr val="tx1"/>
          </a:solidFill>
          <a:latin typeface="+mn-lt"/>
          <a:ea typeface="+mn-ea"/>
          <a:cs typeface="+mn-cs"/>
        </a:defRPr>
      </a:lvl1pPr>
      <a:lvl2pPr marL="342866" algn="l" defTabSz="685732" rtl="0" eaLnBrk="1" latinLnBrk="0" hangingPunct="1">
        <a:defRPr sz="1350" kern="1200">
          <a:solidFill>
            <a:schemeClr val="tx1"/>
          </a:solidFill>
          <a:latin typeface="+mn-lt"/>
          <a:ea typeface="+mn-ea"/>
          <a:cs typeface="+mn-cs"/>
        </a:defRPr>
      </a:lvl2pPr>
      <a:lvl3pPr marL="685732" algn="l" defTabSz="685732" rtl="0" eaLnBrk="1" latinLnBrk="0" hangingPunct="1">
        <a:defRPr sz="1350" kern="1200">
          <a:solidFill>
            <a:schemeClr val="tx1"/>
          </a:solidFill>
          <a:latin typeface="+mn-lt"/>
          <a:ea typeface="+mn-ea"/>
          <a:cs typeface="+mn-cs"/>
        </a:defRPr>
      </a:lvl3pPr>
      <a:lvl4pPr marL="1028599" algn="l" defTabSz="685732" rtl="0" eaLnBrk="1" latinLnBrk="0" hangingPunct="1">
        <a:defRPr sz="1350" kern="1200">
          <a:solidFill>
            <a:schemeClr val="tx1"/>
          </a:solidFill>
          <a:latin typeface="+mn-lt"/>
          <a:ea typeface="+mn-ea"/>
          <a:cs typeface="+mn-cs"/>
        </a:defRPr>
      </a:lvl4pPr>
      <a:lvl5pPr marL="1371464" algn="l" defTabSz="685732" rtl="0" eaLnBrk="1" latinLnBrk="0" hangingPunct="1">
        <a:defRPr sz="1350" kern="1200">
          <a:solidFill>
            <a:schemeClr val="tx1"/>
          </a:solidFill>
          <a:latin typeface="+mn-lt"/>
          <a:ea typeface="+mn-ea"/>
          <a:cs typeface="+mn-cs"/>
        </a:defRPr>
      </a:lvl5pPr>
      <a:lvl6pPr marL="1714331" algn="l" defTabSz="685732" rtl="0" eaLnBrk="1" latinLnBrk="0" hangingPunct="1">
        <a:defRPr sz="1350" kern="1200">
          <a:solidFill>
            <a:schemeClr val="tx1"/>
          </a:solidFill>
          <a:latin typeface="+mn-lt"/>
          <a:ea typeface="+mn-ea"/>
          <a:cs typeface="+mn-cs"/>
        </a:defRPr>
      </a:lvl6pPr>
      <a:lvl7pPr marL="2057197" algn="l" defTabSz="685732" rtl="0" eaLnBrk="1" latinLnBrk="0" hangingPunct="1">
        <a:defRPr sz="1350" kern="1200">
          <a:solidFill>
            <a:schemeClr val="tx1"/>
          </a:solidFill>
          <a:latin typeface="+mn-lt"/>
          <a:ea typeface="+mn-ea"/>
          <a:cs typeface="+mn-cs"/>
        </a:defRPr>
      </a:lvl7pPr>
      <a:lvl8pPr marL="2400063" algn="l" defTabSz="685732" rtl="0" eaLnBrk="1" latinLnBrk="0" hangingPunct="1">
        <a:defRPr sz="1350" kern="1200">
          <a:solidFill>
            <a:schemeClr val="tx1"/>
          </a:solidFill>
          <a:latin typeface="+mn-lt"/>
          <a:ea typeface="+mn-ea"/>
          <a:cs typeface="+mn-cs"/>
        </a:defRPr>
      </a:lvl8pPr>
      <a:lvl9pPr marL="2742929" algn="l" defTabSz="685732"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gif"/><Relationship Id="rId13" Type="http://schemas.openxmlformats.org/officeDocument/2006/relationships/image" Target="../media/image6.png"/><Relationship Id="rId3" Type="http://schemas.microsoft.com/office/2007/relationships/media" Target="../media/media2.mp4"/><Relationship Id="rId7" Type="http://schemas.openxmlformats.org/officeDocument/2006/relationships/slideLayout" Target="../slideLayouts/slideLayout1.xml"/><Relationship Id="rId12" Type="http://schemas.openxmlformats.org/officeDocument/2006/relationships/image" Target="../media/image5.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video" Target="../media/media3.m4v"/><Relationship Id="rId11" Type="http://schemas.openxmlformats.org/officeDocument/2006/relationships/image" Target="../media/image4.jpg"/><Relationship Id="rId5" Type="http://schemas.microsoft.com/office/2007/relationships/media" Target="../media/media3.m4v"/><Relationship Id="rId10" Type="http://schemas.openxmlformats.org/officeDocument/2006/relationships/image" Target="../media/image3.png"/><Relationship Id="rId4" Type="http://schemas.openxmlformats.org/officeDocument/2006/relationships/video" Target="../media/media2.mp4"/><Relationship Id="rId9" Type="http://schemas.openxmlformats.org/officeDocument/2006/relationships/image" Target="../media/image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Imagen 46" descr="Logotipo&#10;&#10;Descripción generada automáticamente">
            <a:extLst>
              <a:ext uri="{FF2B5EF4-FFF2-40B4-BE49-F238E27FC236}">
                <a16:creationId xmlns:a16="http://schemas.microsoft.com/office/drawing/2014/main" id="{BEB29FE7-299B-F440-B30F-9D98D8C99A64}"/>
              </a:ext>
            </a:extLst>
          </p:cNvPr>
          <p:cNvPicPr>
            <a:picLocks noChangeAspect="1"/>
          </p:cNvPicPr>
          <p:nvPr/>
        </p:nvPicPr>
        <p:blipFill>
          <a:blip r:embed="rId8">
            <a:alphaModFix amt="10000"/>
          </a:blip>
          <a:stretch>
            <a:fillRect/>
          </a:stretch>
        </p:blipFill>
        <p:spPr>
          <a:xfrm>
            <a:off x="0" y="4364941"/>
            <a:ext cx="6858000" cy="3857625"/>
          </a:xfrm>
          <a:prstGeom prst="rect">
            <a:avLst/>
          </a:prstGeom>
          <a:effectLst>
            <a:outerShdw blurRad="50800" dist="38100" algn="l" rotWithShape="0">
              <a:prstClr val="black"/>
            </a:outerShdw>
          </a:effectLst>
        </p:spPr>
      </p:pic>
      <p:sp>
        <p:nvSpPr>
          <p:cNvPr id="4" name="CuadroTexto 3">
            <a:extLst>
              <a:ext uri="{FF2B5EF4-FFF2-40B4-BE49-F238E27FC236}">
                <a16:creationId xmlns:a16="http://schemas.microsoft.com/office/drawing/2014/main" id="{6CAF8A31-F64F-F74E-B738-4BAD2C00B35C}"/>
              </a:ext>
            </a:extLst>
          </p:cNvPr>
          <p:cNvSpPr txBox="1"/>
          <p:nvPr/>
        </p:nvSpPr>
        <p:spPr>
          <a:xfrm>
            <a:off x="86264" y="243111"/>
            <a:ext cx="1794294" cy="307777"/>
          </a:xfrm>
          <a:prstGeom prst="rect">
            <a:avLst/>
          </a:prstGeom>
          <a:noFill/>
        </p:spPr>
        <p:txBody>
          <a:bodyPr wrap="square" rtlCol="0">
            <a:spAutoFit/>
          </a:bodyPr>
          <a:lstStyle/>
          <a:p>
            <a:r>
              <a:rPr lang="es-ES" sz="1400" b="1" dirty="0">
                <a:latin typeface="Arial" panose="020B0604020202020204" pitchFamily="34" charset="0"/>
                <a:cs typeface="Arial" panose="020B0604020202020204" pitchFamily="34" charset="0"/>
              </a:rPr>
              <a:t>Tarea 26</a:t>
            </a:r>
          </a:p>
        </p:txBody>
      </p:sp>
      <p:sp>
        <p:nvSpPr>
          <p:cNvPr id="5" name="CuadroTexto 4">
            <a:extLst>
              <a:ext uri="{FF2B5EF4-FFF2-40B4-BE49-F238E27FC236}">
                <a16:creationId xmlns:a16="http://schemas.microsoft.com/office/drawing/2014/main" id="{26827F3D-F951-AD41-B801-CC67E0FDDDB0}"/>
              </a:ext>
            </a:extLst>
          </p:cNvPr>
          <p:cNvSpPr txBox="1"/>
          <p:nvPr/>
        </p:nvSpPr>
        <p:spPr>
          <a:xfrm>
            <a:off x="86264" y="628425"/>
            <a:ext cx="1927765" cy="246221"/>
          </a:xfrm>
          <a:prstGeom prst="rect">
            <a:avLst/>
          </a:prstGeom>
          <a:noFill/>
        </p:spPr>
        <p:txBody>
          <a:bodyPr wrap="square" rtlCol="0">
            <a:spAutoFit/>
          </a:bodyPr>
          <a:lstStyle/>
          <a:p>
            <a:r>
              <a:rPr lang="es-ES" sz="1000" b="1" dirty="0">
                <a:solidFill>
                  <a:srgbClr val="0070C0"/>
                </a:solidFill>
                <a:latin typeface="Arial" panose="020B0604020202020204" pitchFamily="34" charset="0"/>
                <a:cs typeface="Arial" panose="020B0604020202020204" pitchFamily="34" charset="0"/>
              </a:rPr>
              <a:t>Nombre</a:t>
            </a:r>
          </a:p>
        </p:txBody>
      </p:sp>
      <p:sp>
        <p:nvSpPr>
          <p:cNvPr id="6" name="CuadroTexto 5">
            <a:extLst>
              <a:ext uri="{FF2B5EF4-FFF2-40B4-BE49-F238E27FC236}">
                <a16:creationId xmlns:a16="http://schemas.microsoft.com/office/drawing/2014/main" id="{1CBFB988-179C-384A-A2BB-ED63302D2359}"/>
              </a:ext>
            </a:extLst>
          </p:cNvPr>
          <p:cNvSpPr txBox="1"/>
          <p:nvPr/>
        </p:nvSpPr>
        <p:spPr>
          <a:xfrm>
            <a:off x="86265" y="890035"/>
            <a:ext cx="1794294" cy="400110"/>
          </a:xfrm>
          <a:prstGeom prst="rect">
            <a:avLst/>
          </a:prstGeom>
          <a:noFill/>
        </p:spPr>
        <p:txBody>
          <a:bodyPr wrap="square" rtlCol="0">
            <a:spAutoFit/>
          </a:bodyPr>
          <a:lstStyle/>
          <a:p>
            <a:r>
              <a:rPr lang="es-ES" sz="1000" b="1" dirty="0">
                <a:latin typeface="Arial" panose="020B0604020202020204" pitchFamily="34" charset="0"/>
                <a:cs typeface="Arial" panose="020B0604020202020204" pitchFamily="34" charset="0"/>
              </a:rPr>
              <a:t>Trabajo conexión interlineal </a:t>
            </a:r>
            <a:r>
              <a:rPr lang="es-ES" sz="1000" dirty="0">
                <a:latin typeface="Arial" panose="020B0604020202020204" pitchFamily="34" charset="0"/>
                <a:cs typeface="Arial" panose="020B0604020202020204" pitchFamily="34" charset="0"/>
              </a:rPr>
              <a:t>4vs4+4</a:t>
            </a:r>
          </a:p>
        </p:txBody>
      </p:sp>
      <p:sp>
        <p:nvSpPr>
          <p:cNvPr id="7" name="CuadroTexto 6">
            <a:extLst>
              <a:ext uri="{FF2B5EF4-FFF2-40B4-BE49-F238E27FC236}">
                <a16:creationId xmlns:a16="http://schemas.microsoft.com/office/drawing/2014/main" id="{EAFAEFB9-6AA8-9943-983D-2E6C823F3805}"/>
              </a:ext>
            </a:extLst>
          </p:cNvPr>
          <p:cNvSpPr txBox="1"/>
          <p:nvPr/>
        </p:nvSpPr>
        <p:spPr>
          <a:xfrm>
            <a:off x="1880559" y="628425"/>
            <a:ext cx="1297535" cy="246221"/>
          </a:xfrm>
          <a:prstGeom prst="rect">
            <a:avLst/>
          </a:prstGeom>
          <a:noFill/>
        </p:spPr>
        <p:txBody>
          <a:bodyPr wrap="square" rtlCol="0">
            <a:spAutoFit/>
          </a:bodyPr>
          <a:lstStyle/>
          <a:p>
            <a:r>
              <a:rPr lang="es-ES" sz="1000" b="1" dirty="0">
                <a:solidFill>
                  <a:srgbClr val="0070C0"/>
                </a:solidFill>
                <a:latin typeface="Arial" panose="020B0604020202020204" pitchFamily="34" charset="0"/>
                <a:cs typeface="Arial" panose="020B0604020202020204" pitchFamily="34" charset="0"/>
              </a:rPr>
              <a:t>Nº Jugadores</a:t>
            </a:r>
          </a:p>
        </p:txBody>
      </p:sp>
      <p:sp>
        <p:nvSpPr>
          <p:cNvPr id="8" name="CuadroTexto 7">
            <a:extLst>
              <a:ext uri="{FF2B5EF4-FFF2-40B4-BE49-F238E27FC236}">
                <a16:creationId xmlns:a16="http://schemas.microsoft.com/office/drawing/2014/main" id="{4D491001-E6BE-3043-B4E2-CA2F21CE92DC}"/>
              </a:ext>
            </a:extLst>
          </p:cNvPr>
          <p:cNvSpPr txBox="1"/>
          <p:nvPr/>
        </p:nvSpPr>
        <p:spPr>
          <a:xfrm>
            <a:off x="1880559" y="890035"/>
            <a:ext cx="1207699" cy="246221"/>
          </a:xfrm>
          <a:prstGeom prst="rect">
            <a:avLst/>
          </a:prstGeom>
          <a:noFill/>
        </p:spPr>
        <p:txBody>
          <a:bodyPr wrap="square" rtlCol="0">
            <a:spAutoFit/>
          </a:bodyPr>
          <a:lstStyle/>
          <a:p>
            <a:r>
              <a:rPr lang="es-ES" sz="1000" dirty="0">
                <a:latin typeface="Arial" panose="020B0604020202020204" pitchFamily="34" charset="0"/>
                <a:cs typeface="Arial" panose="020B0604020202020204" pitchFamily="34" charset="0"/>
              </a:rPr>
              <a:t>12</a:t>
            </a:r>
          </a:p>
        </p:txBody>
      </p:sp>
      <p:sp>
        <p:nvSpPr>
          <p:cNvPr id="9" name="CuadroTexto 8">
            <a:extLst>
              <a:ext uri="{FF2B5EF4-FFF2-40B4-BE49-F238E27FC236}">
                <a16:creationId xmlns:a16="http://schemas.microsoft.com/office/drawing/2014/main" id="{720B2954-C8D4-8C40-8CFA-AB3B859A7523}"/>
              </a:ext>
            </a:extLst>
          </p:cNvPr>
          <p:cNvSpPr txBox="1"/>
          <p:nvPr/>
        </p:nvSpPr>
        <p:spPr>
          <a:xfrm>
            <a:off x="3088258" y="628425"/>
            <a:ext cx="1297535" cy="246221"/>
          </a:xfrm>
          <a:prstGeom prst="rect">
            <a:avLst/>
          </a:prstGeom>
          <a:noFill/>
        </p:spPr>
        <p:txBody>
          <a:bodyPr wrap="square" rtlCol="0">
            <a:spAutoFit/>
          </a:bodyPr>
          <a:lstStyle/>
          <a:p>
            <a:r>
              <a:rPr lang="es-ES" sz="1000" b="1" dirty="0">
                <a:solidFill>
                  <a:srgbClr val="0070C0"/>
                </a:solidFill>
                <a:latin typeface="Arial" panose="020B0604020202020204" pitchFamily="34" charset="0"/>
                <a:cs typeface="Arial" panose="020B0604020202020204" pitchFamily="34" charset="0"/>
              </a:rPr>
              <a:t>Nº Porteros</a:t>
            </a:r>
          </a:p>
        </p:txBody>
      </p:sp>
      <p:sp>
        <p:nvSpPr>
          <p:cNvPr id="10" name="CuadroTexto 9">
            <a:extLst>
              <a:ext uri="{FF2B5EF4-FFF2-40B4-BE49-F238E27FC236}">
                <a16:creationId xmlns:a16="http://schemas.microsoft.com/office/drawing/2014/main" id="{049A87C4-CAB9-644A-B63C-7E43526AED65}"/>
              </a:ext>
            </a:extLst>
          </p:cNvPr>
          <p:cNvSpPr txBox="1"/>
          <p:nvPr/>
        </p:nvSpPr>
        <p:spPr>
          <a:xfrm>
            <a:off x="3088258" y="890035"/>
            <a:ext cx="1207699" cy="246221"/>
          </a:xfrm>
          <a:prstGeom prst="rect">
            <a:avLst/>
          </a:prstGeom>
          <a:noFill/>
        </p:spPr>
        <p:txBody>
          <a:bodyPr wrap="square" rtlCol="0">
            <a:spAutoFit/>
          </a:bodyPr>
          <a:lstStyle/>
          <a:p>
            <a:r>
              <a:rPr lang="es-ES" sz="1000" dirty="0">
                <a:latin typeface="Arial" panose="020B0604020202020204" pitchFamily="34" charset="0"/>
                <a:cs typeface="Arial" panose="020B0604020202020204" pitchFamily="34" charset="0"/>
              </a:rPr>
              <a:t>0</a:t>
            </a:r>
          </a:p>
        </p:txBody>
      </p:sp>
      <p:sp>
        <p:nvSpPr>
          <p:cNvPr id="11" name="CuadroTexto 10">
            <a:extLst>
              <a:ext uri="{FF2B5EF4-FFF2-40B4-BE49-F238E27FC236}">
                <a16:creationId xmlns:a16="http://schemas.microsoft.com/office/drawing/2014/main" id="{CD3DF65B-0F6E-0748-8777-00D2CC58489D}"/>
              </a:ext>
            </a:extLst>
          </p:cNvPr>
          <p:cNvSpPr txBox="1"/>
          <p:nvPr/>
        </p:nvSpPr>
        <p:spPr>
          <a:xfrm>
            <a:off x="4295956" y="628425"/>
            <a:ext cx="1862887" cy="246221"/>
          </a:xfrm>
          <a:prstGeom prst="rect">
            <a:avLst/>
          </a:prstGeom>
          <a:noFill/>
        </p:spPr>
        <p:txBody>
          <a:bodyPr wrap="square" rtlCol="0">
            <a:spAutoFit/>
          </a:bodyPr>
          <a:lstStyle/>
          <a:p>
            <a:r>
              <a:rPr lang="es-ES" sz="1000" b="1" dirty="0">
                <a:solidFill>
                  <a:srgbClr val="0070C0"/>
                </a:solidFill>
                <a:latin typeface="Arial" panose="020B0604020202020204" pitchFamily="34" charset="0"/>
                <a:cs typeface="Arial" panose="020B0604020202020204" pitchFamily="34" charset="0"/>
              </a:rPr>
              <a:t>Espacio Ancho x Largo</a:t>
            </a:r>
          </a:p>
        </p:txBody>
      </p:sp>
      <p:sp>
        <p:nvSpPr>
          <p:cNvPr id="12" name="CuadroTexto 11">
            <a:extLst>
              <a:ext uri="{FF2B5EF4-FFF2-40B4-BE49-F238E27FC236}">
                <a16:creationId xmlns:a16="http://schemas.microsoft.com/office/drawing/2014/main" id="{BE1E824C-4A79-7842-8D40-5E6D536B9271}"/>
              </a:ext>
            </a:extLst>
          </p:cNvPr>
          <p:cNvSpPr txBox="1"/>
          <p:nvPr/>
        </p:nvSpPr>
        <p:spPr>
          <a:xfrm>
            <a:off x="4295957" y="890035"/>
            <a:ext cx="1733908" cy="246221"/>
          </a:xfrm>
          <a:prstGeom prst="rect">
            <a:avLst/>
          </a:prstGeom>
          <a:noFill/>
        </p:spPr>
        <p:txBody>
          <a:bodyPr wrap="square" rtlCol="0">
            <a:spAutoFit/>
          </a:bodyPr>
          <a:lstStyle/>
          <a:p>
            <a:r>
              <a:rPr lang="es-ES" sz="1000" dirty="0">
                <a:latin typeface="Arial" panose="020B0604020202020204" pitchFamily="34" charset="0"/>
                <a:cs typeface="Arial" panose="020B0604020202020204" pitchFamily="34" charset="0"/>
              </a:rPr>
              <a:t>15x30</a:t>
            </a:r>
          </a:p>
        </p:txBody>
      </p:sp>
      <p:sp>
        <p:nvSpPr>
          <p:cNvPr id="14" name="CuadroTexto 13">
            <a:extLst>
              <a:ext uri="{FF2B5EF4-FFF2-40B4-BE49-F238E27FC236}">
                <a16:creationId xmlns:a16="http://schemas.microsoft.com/office/drawing/2014/main" id="{BD126A0E-EB0A-ED49-B4EC-CE995ADCFDFB}"/>
              </a:ext>
            </a:extLst>
          </p:cNvPr>
          <p:cNvSpPr txBox="1"/>
          <p:nvPr/>
        </p:nvSpPr>
        <p:spPr>
          <a:xfrm>
            <a:off x="86265" y="1309956"/>
            <a:ext cx="1186317" cy="246221"/>
          </a:xfrm>
          <a:prstGeom prst="rect">
            <a:avLst/>
          </a:prstGeom>
          <a:noFill/>
        </p:spPr>
        <p:txBody>
          <a:bodyPr wrap="square" rtlCol="0">
            <a:spAutoFit/>
          </a:bodyPr>
          <a:lstStyle/>
          <a:p>
            <a:r>
              <a:rPr lang="es-ES" sz="1000" b="1" dirty="0">
                <a:solidFill>
                  <a:srgbClr val="0070C0"/>
                </a:solidFill>
                <a:latin typeface="Arial" panose="020B0604020202020204" pitchFamily="34" charset="0"/>
                <a:cs typeface="Arial" panose="020B0604020202020204" pitchFamily="34" charset="0"/>
              </a:rPr>
              <a:t>Tiempo </a:t>
            </a:r>
            <a:r>
              <a:rPr lang="es-ES" sz="1000" b="1" dirty="0" err="1">
                <a:solidFill>
                  <a:srgbClr val="0070C0"/>
                </a:solidFill>
                <a:latin typeface="Arial" panose="020B0604020202020204" pitchFamily="34" charset="0"/>
                <a:cs typeface="Arial" panose="020B0604020202020204" pitchFamily="34" charset="0"/>
              </a:rPr>
              <a:t>Repet</a:t>
            </a:r>
            <a:r>
              <a:rPr lang="es-ES" sz="1000" b="1" dirty="0">
                <a:solidFill>
                  <a:srgbClr val="0070C0"/>
                </a:solidFill>
                <a:latin typeface="Arial" panose="020B0604020202020204" pitchFamily="34" charset="0"/>
                <a:cs typeface="Arial" panose="020B0604020202020204" pitchFamily="34" charset="0"/>
              </a:rPr>
              <a:t>.</a:t>
            </a:r>
          </a:p>
        </p:txBody>
      </p:sp>
      <p:sp>
        <p:nvSpPr>
          <p:cNvPr id="15" name="CuadroTexto 14">
            <a:extLst>
              <a:ext uri="{FF2B5EF4-FFF2-40B4-BE49-F238E27FC236}">
                <a16:creationId xmlns:a16="http://schemas.microsoft.com/office/drawing/2014/main" id="{88607D35-D83F-934C-83CD-A16B37C9FA26}"/>
              </a:ext>
            </a:extLst>
          </p:cNvPr>
          <p:cNvSpPr txBox="1"/>
          <p:nvPr/>
        </p:nvSpPr>
        <p:spPr>
          <a:xfrm>
            <a:off x="86265" y="1571566"/>
            <a:ext cx="1104181" cy="246221"/>
          </a:xfrm>
          <a:prstGeom prst="rect">
            <a:avLst/>
          </a:prstGeom>
          <a:noFill/>
        </p:spPr>
        <p:txBody>
          <a:bodyPr wrap="square" rtlCol="0">
            <a:spAutoFit/>
          </a:bodyPr>
          <a:lstStyle/>
          <a:p>
            <a:r>
              <a:rPr lang="es-ES" sz="1000" dirty="0">
                <a:latin typeface="Arial" panose="020B0604020202020204" pitchFamily="34" charset="0"/>
                <a:cs typeface="Arial" panose="020B0604020202020204" pitchFamily="34" charset="0"/>
              </a:rPr>
              <a:t>5´</a:t>
            </a:r>
          </a:p>
        </p:txBody>
      </p:sp>
      <p:sp>
        <p:nvSpPr>
          <p:cNvPr id="16" name="CuadroTexto 15">
            <a:extLst>
              <a:ext uri="{FF2B5EF4-FFF2-40B4-BE49-F238E27FC236}">
                <a16:creationId xmlns:a16="http://schemas.microsoft.com/office/drawing/2014/main" id="{944883D4-0836-8C41-97C3-D5A0EA44FDCC}"/>
              </a:ext>
            </a:extLst>
          </p:cNvPr>
          <p:cNvSpPr txBox="1"/>
          <p:nvPr/>
        </p:nvSpPr>
        <p:spPr>
          <a:xfrm>
            <a:off x="1299016" y="1309956"/>
            <a:ext cx="819432" cy="246221"/>
          </a:xfrm>
          <a:prstGeom prst="rect">
            <a:avLst/>
          </a:prstGeom>
          <a:noFill/>
        </p:spPr>
        <p:txBody>
          <a:bodyPr wrap="square" rtlCol="0">
            <a:spAutoFit/>
          </a:bodyPr>
          <a:lstStyle/>
          <a:p>
            <a:r>
              <a:rPr lang="es-ES" sz="1000" b="1" dirty="0" err="1">
                <a:solidFill>
                  <a:srgbClr val="0070C0"/>
                </a:solidFill>
                <a:latin typeface="Arial" panose="020B0604020202020204" pitchFamily="34" charset="0"/>
                <a:cs typeface="Arial" panose="020B0604020202020204" pitchFamily="34" charset="0"/>
              </a:rPr>
              <a:t>Repet</a:t>
            </a:r>
            <a:r>
              <a:rPr lang="es-ES" sz="1000" b="1" dirty="0">
                <a:solidFill>
                  <a:srgbClr val="0070C0"/>
                </a:solidFill>
                <a:latin typeface="Arial" panose="020B0604020202020204" pitchFamily="34" charset="0"/>
                <a:cs typeface="Arial" panose="020B0604020202020204" pitchFamily="34" charset="0"/>
              </a:rPr>
              <a:t>.</a:t>
            </a:r>
          </a:p>
        </p:txBody>
      </p:sp>
      <p:sp>
        <p:nvSpPr>
          <p:cNvPr id="17" name="CuadroTexto 16">
            <a:extLst>
              <a:ext uri="{FF2B5EF4-FFF2-40B4-BE49-F238E27FC236}">
                <a16:creationId xmlns:a16="http://schemas.microsoft.com/office/drawing/2014/main" id="{579FC4B4-A054-2F41-9E99-36F17CA18A83}"/>
              </a:ext>
            </a:extLst>
          </p:cNvPr>
          <p:cNvSpPr txBox="1"/>
          <p:nvPr/>
        </p:nvSpPr>
        <p:spPr>
          <a:xfrm>
            <a:off x="1299016" y="1571567"/>
            <a:ext cx="581544" cy="246221"/>
          </a:xfrm>
          <a:prstGeom prst="rect">
            <a:avLst/>
          </a:prstGeom>
          <a:noFill/>
        </p:spPr>
        <p:txBody>
          <a:bodyPr wrap="square" rtlCol="0">
            <a:spAutoFit/>
          </a:bodyPr>
          <a:lstStyle/>
          <a:p>
            <a:r>
              <a:rPr lang="es-ES" sz="1000" dirty="0">
                <a:latin typeface="Arial" panose="020B0604020202020204" pitchFamily="34" charset="0"/>
                <a:cs typeface="Arial" panose="020B0604020202020204" pitchFamily="34" charset="0"/>
              </a:rPr>
              <a:t>3</a:t>
            </a:r>
          </a:p>
        </p:txBody>
      </p:sp>
      <p:sp>
        <p:nvSpPr>
          <p:cNvPr id="18" name="CuadroTexto 17">
            <a:extLst>
              <a:ext uri="{FF2B5EF4-FFF2-40B4-BE49-F238E27FC236}">
                <a16:creationId xmlns:a16="http://schemas.microsoft.com/office/drawing/2014/main" id="{C86D9881-DEB3-BB43-84BC-69BE7A40059C}"/>
              </a:ext>
            </a:extLst>
          </p:cNvPr>
          <p:cNvSpPr txBox="1"/>
          <p:nvPr/>
        </p:nvSpPr>
        <p:spPr>
          <a:xfrm>
            <a:off x="1880558" y="1309956"/>
            <a:ext cx="1455093" cy="246221"/>
          </a:xfrm>
          <a:prstGeom prst="rect">
            <a:avLst/>
          </a:prstGeom>
          <a:noFill/>
        </p:spPr>
        <p:txBody>
          <a:bodyPr wrap="square" rtlCol="0">
            <a:spAutoFit/>
          </a:bodyPr>
          <a:lstStyle/>
          <a:p>
            <a:r>
              <a:rPr lang="es-ES" sz="1000" b="1" dirty="0">
                <a:solidFill>
                  <a:srgbClr val="0070C0"/>
                </a:solidFill>
                <a:latin typeface="Arial" panose="020B0604020202020204" pitchFamily="34" charset="0"/>
                <a:cs typeface="Arial" panose="020B0604020202020204" pitchFamily="34" charset="0"/>
              </a:rPr>
              <a:t>Desc. entre Repe</a:t>
            </a:r>
          </a:p>
        </p:txBody>
      </p:sp>
      <p:sp>
        <p:nvSpPr>
          <p:cNvPr id="19" name="CuadroTexto 18">
            <a:extLst>
              <a:ext uri="{FF2B5EF4-FFF2-40B4-BE49-F238E27FC236}">
                <a16:creationId xmlns:a16="http://schemas.microsoft.com/office/drawing/2014/main" id="{3F4E2E8B-04E6-F543-96C4-52CA80C2A079}"/>
              </a:ext>
            </a:extLst>
          </p:cNvPr>
          <p:cNvSpPr txBox="1"/>
          <p:nvPr/>
        </p:nvSpPr>
        <p:spPr>
          <a:xfrm>
            <a:off x="1880559" y="1571566"/>
            <a:ext cx="1354348" cy="246221"/>
          </a:xfrm>
          <a:prstGeom prst="rect">
            <a:avLst/>
          </a:prstGeom>
          <a:noFill/>
        </p:spPr>
        <p:txBody>
          <a:bodyPr wrap="square" rtlCol="0">
            <a:spAutoFit/>
          </a:bodyPr>
          <a:lstStyle/>
          <a:p>
            <a:r>
              <a:rPr lang="es-ES" sz="1000" dirty="0">
                <a:latin typeface="Arial" panose="020B0604020202020204" pitchFamily="34" charset="0"/>
                <a:cs typeface="Arial" panose="020B0604020202020204" pitchFamily="34" charset="0"/>
              </a:rPr>
              <a:t>0</a:t>
            </a:r>
          </a:p>
        </p:txBody>
      </p:sp>
      <p:sp>
        <p:nvSpPr>
          <p:cNvPr id="20" name="CuadroTexto 19">
            <a:extLst>
              <a:ext uri="{FF2B5EF4-FFF2-40B4-BE49-F238E27FC236}">
                <a16:creationId xmlns:a16="http://schemas.microsoft.com/office/drawing/2014/main" id="{DB925119-2D5B-1240-9C9C-450AAD67F4B4}"/>
              </a:ext>
            </a:extLst>
          </p:cNvPr>
          <p:cNvSpPr txBox="1"/>
          <p:nvPr/>
        </p:nvSpPr>
        <p:spPr>
          <a:xfrm>
            <a:off x="3088258" y="1309955"/>
            <a:ext cx="646981" cy="246221"/>
          </a:xfrm>
          <a:prstGeom prst="rect">
            <a:avLst/>
          </a:prstGeom>
          <a:noFill/>
        </p:spPr>
        <p:txBody>
          <a:bodyPr wrap="square" rtlCol="0">
            <a:spAutoFit/>
          </a:bodyPr>
          <a:lstStyle/>
          <a:p>
            <a:r>
              <a:rPr lang="es-ES" sz="1000" b="1" dirty="0">
                <a:solidFill>
                  <a:srgbClr val="0070C0"/>
                </a:solidFill>
                <a:latin typeface="Arial" panose="020B0604020202020204" pitchFamily="34" charset="0"/>
                <a:cs typeface="Arial" panose="020B0604020202020204" pitchFamily="34" charset="0"/>
              </a:rPr>
              <a:t>Series</a:t>
            </a:r>
          </a:p>
        </p:txBody>
      </p:sp>
      <p:sp>
        <p:nvSpPr>
          <p:cNvPr id="21" name="CuadroTexto 20">
            <a:extLst>
              <a:ext uri="{FF2B5EF4-FFF2-40B4-BE49-F238E27FC236}">
                <a16:creationId xmlns:a16="http://schemas.microsoft.com/office/drawing/2014/main" id="{B966E2FB-EB51-5947-9A65-6D87A0AEA189}"/>
              </a:ext>
            </a:extLst>
          </p:cNvPr>
          <p:cNvSpPr txBox="1"/>
          <p:nvPr/>
        </p:nvSpPr>
        <p:spPr>
          <a:xfrm>
            <a:off x="3088258" y="1571565"/>
            <a:ext cx="646981" cy="246221"/>
          </a:xfrm>
          <a:prstGeom prst="rect">
            <a:avLst/>
          </a:prstGeom>
          <a:noFill/>
        </p:spPr>
        <p:txBody>
          <a:bodyPr wrap="square" rtlCol="0">
            <a:spAutoFit/>
          </a:bodyPr>
          <a:lstStyle/>
          <a:p>
            <a:r>
              <a:rPr lang="es-ES" sz="1000" dirty="0">
                <a:latin typeface="Arial" panose="020B0604020202020204" pitchFamily="34" charset="0"/>
                <a:cs typeface="Arial" panose="020B0604020202020204" pitchFamily="34" charset="0"/>
              </a:rPr>
              <a:t>2</a:t>
            </a:r>
          </a:p>
        </p:txBody>
      </p:sp>
      <p:sp>
        <p:nvSpPr>
          <p:cNvPr id="22" name="CuadroTexto 21">
            <a:extLst>
              <a:ext uri="{FF2B5EF4-FFF2-40B4-BE49-F238E27FC236}">
                <a16:creationId xmlns:a16="http://schemas.microsoft.com/office/drawing/2014/main" id="{0AF0009B-2DB5-6D4D-B0BD-B01E637AD351}"/>
              </a:ext>
            </a:extLst>
          </p:cNvPr>
          <p:cNvSpPr txBox="1"/>
          <p:nvPr/>
        </p:nvSpPr>
        <p:spPr>
          <a:xfrm>
            <a:off x="3645402" y="1298541"/>
            <a:ext cx="1297535" cy="246221"/>
          </a:xfrm>
          <a:prstGeom prst="rect">
            <a:avLst/>
          </a:prstGeom>
          <a:noFill/>
        </p:spPr>
        <p:txBody>
          <a:bodyPr wrap="square" rtlCol="0">
            <a:spAutoFit/>
          </a:bodyPr>
          <a:lstStyle/>
          <a:p>
            <a:r>
              <a:rPr lang="es-ES" sz="1000" b="1" dirty="0">
                <a:solidFill>
                  <a:srgbClr val="0070C0"/>
                </a:solidFill>
                <a:latin typeface="Arial" panose="020B0604020202020204" pitchFamily="34" charset="0"/>
                <a:cs typeface="Arial" panose="020B0604020202020204" pitchFamily="34" charset="0"/>
              </a:rPr>
              <a:t>Desc. Entre Series</a:t>
            </a:r>
          </a:p>
        </p:txBody>
      </p:sp>
      <p:sp>
        <p:nvSpPr>
          <p:cNvPr id="24" name="CuadroTexto 23">
            <a:extLst>
              <a:ext uri="{FF2B5EF4-FFF2-40B4-BE49-F238E27FC236}">
                <a16:creationId xmlns:a16="http://schemas.microsoft.com/office/drawing/2014/main" id="{940FB988-60EB-9041-856D-C4DAF3357096}"/>
              </a:ext>
            </a:extLst>
          </p:cNvPr>
          <p:cNvSpPr txBox="1"/>
          <p:nvPr/>
        </p:nvSpPr>
        <p:spPr>
          <a:xfrm>
            <a:off x="4851313" y="1301315"/>
            <a:ext cx="1297535" cy="246221"/>
          </a:xfrm>
          <a:prstGeom prst="rect">
            <a:avLst/>
          </a:prstGeom>
          <a:noFill/>
        </p:spPr>
        <p:txBody>
          <a:bodyPr wrap="square" rtlCol="0">
            <a:spAutoFit/>
          </a:bodyPr>
          <a:lstStyle/>
          <a:p>
            <a:r>
              <a:rPr lang="es-ES" sz="1000" b="1" dirty="0">
                <a:solidFill>
                  <a:srgbClr val="0070C0"/>
                </a:solidFill>
                <a:latin typeface="Arial" panose="020B0604020202020204" pitchFamily="34" charset="0"/>
                <a:cs typeface="Arial" panose="020B0604020202020204" pitchFamily="34" charset="0"/>
              </a:rPr>
              <a:t>Tiempo Total</a:t>
            </a:r>
          </a:p>
        </p:txBody>
      </p:sp>
      <p:sp>
        <p:nvSpPr>
          <p:cNvPr id="25" name="CuadroTexto 24">
            <a:extLst>
              <a:ext uri="{FF2B5EF4-FFF2-40B4-BE49-F238E27FC236}">
                <a16:creationId xmlns:a16="http://schemas.microsoft.com/office/drawing/2014/main" id="{46A0DAE0-FD03-2B4C-B9A6-15E3A31C94B2}"/>
              </a:ext>
            </a:extLst>
          </p:cNvPr>
          <p:cNvSpPr txBox="1"/>
          <p:nvPr/>
        </p:nvSpPr>
        <p:spPr>
          <a:xfrm>
            <a:off x="4851313" y="1562925"/>
            <a:ext cx="1297535" cy="246221"/>
          </a:xfrm>
          <a:prstGeom prst="rect">
            <a:avLst/>
          </a:prstGeom>
          <a:noFill/>
        </p:spPr>
        <p:txBody>
          <a:bodyPr wrap="square" rtlCol="0">
            <a:spAutoFit/>
          </a:bodyPr>
          <a:lstStyle/>
          <a:p>
            <a:r>
              <a:rPr lang="es-ES" sz="1000" dirty="0">
                <a:latin typeface="Arial" panose="020B0604020202020204" pitchFamily="34" charset="0"/>
                <a:cs typeface="Arial" panose="020B0604020202020204" pitchFamily="34" charset="0"/>
              </a:rPr>
              <a:t>30´</a:t>
            </a:r>
          </a:p>
        </p:txBody>
      </p:sp>
      <p:sp>
        <p:nvSpPr>
          <p:cNvPr id="26" name="CuadroTexto 25">
            <a:extLst>
              <a:ext uri="{FF2B5EF4-FFF2-40B4-BE49-F238E27FC236}">
                <a16:creationId xmlns:a16="http://schemas.microsoft.com/office/drawing/2014/main" id="{0F4F359A-901C-7843-AC61-0FFC46AFB0A7}"/>
              </a:ext>
            </a:extLst>
          </p:cNvPr>
          <p:cNvSpPr txBox="1"/>
          <p:nvPr/>
        </p:nvSpPr>
        <p:spPr>
          <a:xfrm>
            <a:off x="89838" y="1906405"/>
            <a:ext cx="1927765" cy="246221"/>
          </a:xfrm>
          <a:prstGeom prst="rect">
            <a:avLst/>
          </a:prstGeom>
          <a:noFill/>
        </p:spPr>
        <p:txBody>
          <a:bodyPr wrap="square" rtlCol="0">
            <a:spAutoFit/>
          </a:bodyPr>
          <a:lstStyle/>
          <a:p>
            <a:r>
              <a:rPr lang="es-ES" sz="1000" b="1" dirty="0">
                <a:solidFill>
                  <a:srgbClr val="0070C0"/>
                </a:solidFill>
                <a:latin typeface="Arial" panose="020B0604020202020204" pitchFamily="34" charset="0"/>
                <a:cs typeface="Arial" panose="020B0604020202020204" pitchFamily="34" charset="0"/>
              </a:rPr>
              <a:t>Descripción</a:t>
            </a:r>
          </a:p>
        </p:txBody>
      </p:sp>
      <p:sp>
        <p:nvSpPr>
          <p:cNvPr id="27" name="CuadroTexto 26">
            <a:extLst>
              <a:ext uri="{FF2B5EF4-FFF2-40B4-BE49-F238E27FC236}">
                <a16:creationId xmlns:a16="http://schemas.microsoft.com/office/drawing/2014/main" id="{56B30218-5904-F945-8558-12DE6B2F76D7}"/>
              </a:ext>
            </a:extLst>
          </p:cNvPr>
          <p:cNvSpPr txBox="1"/>
          <p:nvPr/>
        </p:nvSpPr>
        <p:spPr>
          <a:xfrm>
            <a:off x="89837" y="2168015"/>
            <a:ext cx="6678325" cy="2554545"/>
          </a:xfrm>
          <a:prstGeom prst="rect">
            <a:avLst/>
          </a:prstGeom>
          <a:noFill/>
        </p:spPr>
        <p:txBody>
          <a:bodyPr wrap="square" rtlCol="0" anchor="t">
            <a:spAutoFit/>
          </a:bodyPr>
          <a:lstStyle/>
          <a:p>
            <a:r>
              <a:rPr lang="es-ES" sz="1000" dirty="0">
                <a:latin typeface="Arial" panose="020B0604020202020204" pitchFamily="34" charset="0"/>
                <a:cs typeface="Arial" panose="020B0604020202020204" pitchFamily="34" charset="0"/>
              </a:rPr>
              <a:t>Trabajamos la conexión entre líneas con una área que dividimos en 3 subespacios. 2 espacios simétricos en los lados y una zona intermedia de 2 metros.</a:t>
            </a:r>
          </a:p>
          <a:p>
            <a:r>
              <a:rPr lang="es-ES" sz="1000" dirty="0">
                <a:latin typeface="Arial" panose="020B0604020202020204" pitchFamily="34" charset="0"/>
                <a:cs typeface="Arial" panose="020B0604020202020204" pitchFamily="34" charset="0"/>
              </a:rPr>
              <a:t>La estructura de la tarea: 4vs1 en un lado+ 3 jugadores defensivos en la zona intermedia+ 4 jugadores en zona contraria en espera. Los jugadores de espera pueden meterse en zona intermedia</a:t>
            </a:r>
          </a:p>
          <a:p>
            <a:r>
              <a:rPr lang="es-ES" sz="1000" dirty="0">
                <a:latin typeface="Arial" panose="020B0604020202020204" pitchFamily="34" charset="0"/>
                <a:cs typeface="Arial" panose="020B0604020202020204" pitchFamily="34" charset="0"/>
              </a:rPr>
              <a:t>El objetivo de la tarea es mantener y conectar con lado contrario. En la zona activa jugamos un 4vs1 aunque permitimos saltar a un jugador de la zona intermedia si tiene un jugador ofensivo cercano. Si no roba vuelve a la línea de 3. El equipo en espera puede meterse en la zona intermedia para pasar el balón de lado. Si el equipo que defiende roba, tiene que pasarlo al otro lado y se cambia de rol. Pasa a robar al que le han quitado la posesión</a:t>
            </a:r>
          </a:p>
          <a:p>
            <a:endParaRPr lang="es-ES" sz="1000" dirty="0">
              <a:latin typeface="Arial" panose="020B0604020202020204" pitchFamily="34" charset="0"/>
              <a:cs typeface="Arial" panose="020B0604020202020204" pitchFamily="34" charset="0"/>
            </a:endParaRPr>
          </a:p>
          <a:p>
            <a:endParaRPr lang="es-ES" sz="1000" dirty="0">
              <a:latin typeface="Arial" panose="020B0604020202020204" pitchFamily="34" charset="0"/>
              <a:cs typeface="Arial" panose="020B0604020202020204" pitchFamily="34" charset="0"/>
            </a:endParaRPr>
          </a:p>
          <a:p>
            <a:endParaRPr lang="es-ES" sz="1000" dirty="0">
              <a:latin typeface="Arial" panose="020B0604020202020204" pitchFamily="34" charset="0"/>
              <a:cs typeface="Arial" panose="020B0604020202020204" pitchFamily="34" charset="0"/>
            </a:endParaRPr>
          </a:p>
          <a:p>
            <a:endParaRPr lang="es-ES" sz="1000" dirty="0">
              <a:latin typeface="Arial" panose="020B0604020202020204" pitchFamily="34" charset="0"/>
              <a:cs typeface="Arial" panose="020B0604020202020204" pitchFamily="34" charset="0"/>
            </a:endParaRPr>
          </a:p>
          <a:p>
            <a:endParaRPr lang="es-ES" sz="1000" dirty="0">
              <a:latin typeface="Arial" panose="020B0604020202020204" pitchFamily="34" charset="0"/>
              <a:cs typeface="Arial" panose="020B0604020202020204" pitchFamily="34" charset="0"/>
            </a:endParaRPr>
          </a:p>
          <a:p>
            <a:endParaRPr lang="es-ES" sz="1000" dirty="0">
              <a:latin typeface="Arial" panose="020B0604020202020204" pitchFamily="34" charset="0"/>
              <a:cs typeface="Arial" panose="020B0604020202020204" pitchFamily="34" charset="0"/>
            </a:endParaRPr>
          </a:p>
          <a:p>
            <a:endParaRPr lang="es-ES" sz="1000" dirty="0">
              <a:latin typeface="Arial" panose="020B0604020202020204" pitchFamily="34" charset="0"/>
              <a:cs typeface="Arial" panose="020B0604020202020204" pitchFamily="34" charset="0"/>
            </a:endParaRPr>
          </a:p>
          <a:p>
            <a:endParaRPr lang="es-ES" sz="1000" dirty="0">
              <a:latin typeface="Arial" panose="020B0604020202020204" pitchFamily="34" charset="0"/>
              <a:cs typeface="Arial" panose="020B0604020202020204" pitchFamily="34" charset="0"/>
            </a:endParaRPr>
          </a:p>
        </p:txBody>
      </p:sp>
      <p:sp>
        <p:nvSpPr>
          <p:cNvPr id="28" name="CuadroTexto 27">
            <a:extLst>
              <a:ext uri="{FF2B5EF4-FFF2-40B4-BE49-F238E27FC236}">
                <a16:creationId xmlns:a16="http://schemas.microsoft.com/office/drawing/2014/main" id="{F6C4F87A-46C2-7446-AA12-1BD62C1EF9A4}"/>
              </a:ext>
            </a:extLst>
          </p:cNvPr>
          <p:cNvSpPr txBox="1"/>
          <p:nvPr/>
        </p:nvSpPr>
        <p:spPr>
          <a:xfrm>
            <a:off x="86820" y="3554703"/>
            <a:ext cx="1927764" cy="246221"/>
          </a:xfrm>
          <a:prstGeom prst="rect">
            <a:avLst/>
          </a:prstGeom>
          <a:noFill/>
        </p:spPr>
        <p:txBody>
          <a:bodyPr wrap="square" rtlCol="0">
            <a:spAutoFit/>
          </a:bodyPr>
          <a:lstStyle/>
          <a:p>
            <a:r>
              <a:rPr lang="es-ES" sz="1000" b="1" dirty="0">
                <a:solidFill>
                  <a:srgbClr val="0070C0"/>
                </a:solidFill>
                <a:latin typeface="Arial" panose="020B0604020202020204" pitchFamily="34" charset="0"/>
                <a:cs typeface="Arial" panose="020B0604020202020204" pitchFamily="34" charset="0"/>
              </a:rPr>
              <a:t>Variantes</a:t>
            </a:r>
          </a:p>
        </p:txBody>
      </p:sp>
      <p:sp>
        <p:nvSpPr>
          <p:cNvPr id="30" name="CuadroTexto 29">
            <a:extLst>
              <a:ext uri="{FF2B5EF4-FFF2-40B4-BE49-F238E27FC236}">
                <a16:creationId xmlns:a16="http://schemas.microsoft.com/office/drawing/2014/main" id="{68B1C6A7-C154-CF44-802E-9B8344FF9D78}"/>
              </a:ext>
            </a:extLst>
          </p:cNvPr>
          <p:cNvSpPr txBox="1"/>
          <p:nvPr/>
        </p:nvSpPr>
        <p:spPr>
          <a:xfrm>
            <a:off x="86820" y="3819370"/>
            <a:ext cx="1927764" cy="2246769"/>
          </a:xfrm>
          <a:prstGeom prst="rect">
            <a:avLst/>
          </a:prstGeom>
          <a:noFill/>
        </p:spPr>
        <p:txBody>
          <a:bodyPr wrap="square" rtlCol="0" anchor="t">
            <a:spAutoFit/>
          </a:bodyPr>
          <a:lstStyle/>
          <a:p>
            <a:r>
              <a:rPr lang="es-ES" sz="1000" dirty="0">
                <a:latin typeface="Arial" panose="020B0604020202020204" pitchFamily="34" charset="0"/>
                <a:cs typeface="Arial" panose="020B0604020202020204" pitchFamily="34" charset="0"/>
              </a:rPr>
              <a:t>Dejar defender al número de jugadores que quieran pero permitiremos que se pueda pasar el balón por arriba. Se valora el número de acosadores cerca y soluciones lejanas.</a:t>
            </a:r>
          </a:p>
          <a:p>
            <a:endParaRPr lang="es-ES" sz="1000" dirty="0">
              <a:latin typeface="Arial" panose="020B0604020202020204" pitchFamily="34" charset="0"/>
              <a:cs typeface="Arial" panose="020B0604020202020204" pitchFamily="34" charset="0"/>
            </a:endParaRPr>
          </a:p>
          <a:p>
            <a:endParaRPr lang="es-ES" sz="1000" dirty="0">
              <a:latin typeface="Arial" panose="020B0604020202020204" pitchFamily="34" charset="0"/>
              <a:cs typeface="Arial" panose="020B0604020202020204" pitchFamily="34" charset="0"/>
            </a:endParaRPr>
          </a:p>
          <a:p>
            <a:endParaRPr lang="es-ES" sz="1000" dirty="0">
              <a:latin typeface="Arial" panose="020B0604020202020204" pitchFamily="34" charset="0"/>
              <a:cs typeface="Arial" panose="020B0604020202020204" pitchFamily="34" charset="0"/>
            </a:endParaRPr>
          </a:p>
          <a:p>
            <a:endParaRPr lang="es-ES" sz="1000" dirty="0">
              <a:latin typeface="Arial" panose="020B0604020202020204" pitchFamily="34" charset="0"/>
              <a:cs typeface="Arial" panose="020B0604020202020204" pitchFamily="34" charset="0"/>
            </a:endParaRPr>
          </a:p>
          <a:p>
            <a:endParaRPr lang="es-ES" sz="1000" dirty="0">
              <a:latin typeface="Arial" panose="020B0604020202020204" pitchFamily="34" charset="0"/>
              <a:cs typeface="Arial" panose="020B0604020202020204" pitchFamily="34" charset="0"/>
            </a:endParaRPr>
          </a:p>
          <a:p>
            <a:endParaRPr lang="es-ES" sz="1000" dirty="0">
              <a:latin typeface="Arial" panose="020B0604020202020204" pitchFamily="34" charset="0"/>
              <a:cs typeface="Arial" panose="020B0604020202020204" pitchFamily="34" charset="0"/>
            </a:endParaRPr>
          </a:p>
          <a:p>
            <a:endParaRPr lang="es-ES" sz="1000" dirty="0">
              <a:latin typeface="Arial" panose="020B0604020202020204" pitchFamily="34" charset="0"/>
              <a:cs typeface="Arial" panose="020B0604020202020204" pitchFamily="34" charset="0"/>
            </a:endParaRPr>
          </a:p>
        </p:txBody>
      </p:sp>
      <p:sp>
        <p:nvSpPr>
          <p:cNvPr id="31" name="CuadroTexto 30">
            <a:extLst>
              <a:ext uri="{FF2B5EF4-FFF2-40B4-BE49-F238E27FC236}">
                <a16:creationId xmlns:a16="http://schemas.microsoft.com/office/drawing/2014/main" id="{39154B6C-9F58-5240-B282-B352B2F2F335}"/>
              </a:ext>
            </a:extLst>
          </p:cNvPr>
          <p:cNvSpPr txBox="1"/>
          <p:nvPr/>
        </p:nvSpPr>
        <p:spPr>
          <a:xfrm>
            <a:off x="2119003" y="3561746"/>
            <a:ext cx="1526954" cy="246221"/>
          </a:xfrm>
          <a:prstGeom prst="rect">
            <a:avLst/>
          </a:prstGeom>
          <a:noFill/>
        </p:spPr>
        <p:txBody>
          <a:bodyPr wrap="square" rtlCol="0">
            <a:spAutoFit/>
          </a:bodyPr>
          <a:lstStyle/>
          <a:p>
            <a:r>
              <a:rPr lang="es-ES" sz="1000" b="1" dirty="0">
                <a:solidFill>
                  <a:srgbClr val="0070C0"/>
                </a:solidFill>
                <a:latin typeface="Arial" panose="020B0604020202020204" pitchFamily="34" charset="0"/>
                <a:cs typeface="Arial" panose="020B0604020202020204" pitchFamily="34" charset="0"/>
              </a:rPr>
              <a:t>Objetivos Técnicos</a:t>
            </a:r>
          </a:p>
        </p:txBody>
      </p:sp>
      <p:sp>
        <p:nvSpPr>
          <p:cNvPr id="32" name="CuadroTexto 31">
            <a:extLst>
              <a:ext uri="{FF2B5EF4-FFF2-40B4-BE49-F238E27FC236}">
                <a16:creationId xmlns:a16="http://schemas.microsoft.com/office/drawing/2014/main" id="{9913232D-916E-114B-93C4-FC8CF2CCAEA7}"/>
              </a:ext>
            </a:extLst>
          </p:cNvPr>
          <p:cNvSpPr txBox="1"/>
          <p:nvPr/>
        </p:nvSpPr>
        <p:spPr>
          <a:xfrm>
            <a:off x="2119002" y="3826412"/>
            <a:ext cx="1526400" cy="1785104"/>
          </a:xfrm>
          <a:prstGeom prst="rect">
            <a:avLst/>
          </a:prstGeom>
          <a:noFill/>
        </p:spPr>
        <p:txBody>
          <a:bodyPr wrap="square" rtlCol="0" anchor="t">
            <a:spAutoFit/>
          </a:bodyPr>
          <a:lstStyle/>
          <a:p>
            <a:endParaRPr lang="es-ES" sz="1000" dirty="0">
              <a:solidFill>
                <a:schemeClr val="accent6"/>
              </a:solidFill>
              <a:latin typeface="Arial" panose="020B0604020202020204" pitchFamily="34" charset="0"/>
              <a:cs typeface="Arial" panose="020B0604020202020204" pitchFamily="34" charset="0"/>
            </a:endParaRPr>
          </a:p>
          <a:p>
            <a:pPr marL="171433" indent="-171433">
              <a:buFont typeface="Arial" panose="020B0604020202020204" pitchFamily="34" charset="0"/>
              <a:buChar char="•"/>
            </a:pPr>
            <a:r>
              <a:rPr lang="es-ES" sz="1000" dirty="0">
                <a:latin typeface="Arial" panose="020B0604020202020204" pitchFamily="34" charset="0"/>
                <a:cs typeface="Arial" panose="020B0604020202020204" pitchFamily="34" charset="0"/>
              </a:rPr>
              <a:t>Anticipaciones</a:t>
            </a:r>
          </a:p>
          <a:p>
            <a:pPr marL="171433" indent="-171433">
              <a:buFont typeface="Arial" panose="020B0604020202020204" pitchFamily="34" charset="0"/>
              <a:buChar char="•"/>
            </a:pPr>
            <a:r>
              <a:rPr lang="es-ES" sz="1000" dirty="0">
                <a:latin typeface="Arial" panose="020B0604020202020204" pitchFamily="34" charset="0"/>
                <a:cs typeface="Arial" panose="020B0604020202020204" pitchFamily="34" charset="0"/>
              </a:rPr>
              <a:t>Pases cortos</a:t>
            </a:r>
          </a:p>
          <a:p>
            <a:pPr marL="171433" indent="-171433">
              <a:buFont typeface="Arial" panose="020B0604020202020204" pitchFamily="34" charset="0"/>
              <a:buChar char="•"/>
            </a:pPr>
            <a:r>
              <a:rPr lang="es-ES" sz="1000" dirty="0">
                <a:latin typeface="Arial" panose="020B0604020202020204" pitchFamily="34" charset="0"/>
                <a:cs typeface="Arial" panose="020B0604020202020204" pitchFamily="34" charset="0"/>
              </a:rPr>
              <a:t>Control-pase</a:t>
            </a:r>
          </a:p>
          <a:p>
            <a:pPr marL="171433" indent="-171433">
              <a:buFont typeface="Arial" panose="020B0604020202020204" pitchFamily="34" charset="0"/>
              <a:buChar char="•"/>
            </a:pPr>
            <a:r>
              <a:rPr lang="es-ES" sz="1000" dirty="0">
                <a:latin typeface="Arial" panose="020B0604020202020204" pitchFamily="34" charset="0"/>
                <a:cs typeface="Arial" panose="020B0604020202020204" pitchFamily="34" charset="0"/>
              </a:rPr>
              <a:t>Cargas	</a:t>
            </a:r>
          </a:p>
          <a:p>
            <a:endParaRPr lang="es-ES" sz="1000" dirty="0">
              <a:latin typeface="Arial" panose="020B0604020202020204" pitchFamily="34" charset="0"/>
              <a:cs typeface="Arial" panose="020B0604020202020204" pitchFamily="34" charset="0"/>
            </a:endParaRPr>
          </a:p>
          <a:p>
            <a:endParaRPr lang="es-ES" sz="1000" dirty="0">
              <a:latin typeface="Arial" panose="020B0604020202020204" pitchFamily="34" charset="0"/>
              <a:cs typeface="Arial" panose="020B0604020202020204" pitchFamily="34" charset="0"/>
            </a:endParaRPr>
          </a:p>
          <a:p>
            <a:endParaRPr lang="es-ES" sz="1000" dirty="0">
              <a:latin typeface="Arial" panose="020B0604020202020204" pitchFamily="34" charset="0"/>
              <a:cs typeface="Arial" panose="020B0604020202020204" pitchFamily="34" charset="0"/>
            </a:endParaRPr>
          </a:p>
          <a:p>
            <a:endParaRPr lang="es-ES" sz="1000" dirty="0">
              <a:latin typeface="Arial" panose="020B0604020202020204" pitchFamily="34" charset="0"/>
              <a:cs typeface="Arial" panose="020B0604020202020204" pitchFamily="34" charset="0"/>
            </a:endParaRPr>
          </a:p>
          <a:p>
            <a:endParaRPr lang="es-ES" sz="1000" dirty="0">
              <a:latin typeface="Arial" panose="020B0604020202020204" pitchFamily="34" charset="0"/>
              <a:cs typeface="Arial" panose="020B0604020202020204" pitchFamily="34" charset="0"/>
            </a:endParaRPr>
          </a:p>
          <a:p>
            <a:endParaRPr lang="es-ES" sz="1000" dirty="0">
              <a:latin typeface="Arial" panose="020B0604020202020204" pitchFamily="34" charset="0"/>
              <a:cs typeface="Arial" panose="020B0604020202020204" pitchFamily="34" charset="0"/>
            </a:endParaRPr>
          </a:p>
        </p:txBody>
      </p:sp>
      <p:sp>
        <p:nvSpPr>
          <p:cNvPr id="33" name="CuadroTexto 32">
            <a:extLst>
              <a:ext uri="{FF2B5EF4-FFF2-40B4-BE49-F238E27FC236}">
                <a16:creationId xmlns:a16="http://schemas.microsoft.com/office/drawing/2014/main" id="{C6AA97A9-6F5C-DB49-8162-27E15EB6E094}"/>
              </a:ext>
            </a:extLst>
          </p:cNvPr>
          <p:cNvSpPr txBox="1"/>
          <p:nvPr/>
        </p:nvSpPr>
        <p:spPr>
          <a:xfrm>
            <a:off x="3645402" y="3551538"/>
            <a:ext cx="1526400" cy="246221"/>
          </a:xfrm>
          <a:prstGeom prst="rect">
            <a:avLst/>
          </a:prstGeom>
          <a:noFill/>
        </p:spPr>
        <p:txBody>
          <a:bodyPr wrap="square" rtlCol="0">
            <a:spAutoFit/>
          </a:bodyPr>
          <a:lstStyle/>
          <a:p>
            <a:r>
              <a:rPr lang="es-ES" sz="1000" b="1" dirty="0">
                <a:solidFill>
                  <a:srgbClr val="0070C0"/>
                </a:solidFill>
                <a:latin typeface="Arial" panose="020B0604020202020204" pitchFamily="34" charset="0"/>
                <a:cs typeface="Arial" panose="020B0604020202020204" pitchFamily="34" charset="0"/>
              </a:rPr>
              <a:t>Objetivos Tácticos</a:t>
            </a:r>
          </a:p>
        </p:txBody>
      </p:sp>
      <p:sp>
        <p:nvSpPr>
          <p:cNvPr id="34" name="CuadroTexto 33">
            <a:extLst>
              <a:ext uri="{FF2B5EF4-FFF2-40B4-BE49-F238E27FC236}">
                <a16:creationId xmlns:a16="http://schemas.microsoft.com/office/drawing/2014/main" id="{9173663E-7E3D-EA4F-B336-0DD2072DB5A3}"/>
              </a:ext>
            </a:extLst>
          </p:cNvPr>
          <p:cNvSpPr txBox="1"/>
          <p:nvPr/>
        </p:nvSpPr>
        <p:spPr>
          <a:xfrm>
            <a:off x="3645402" y="3816204"/>
            <a:ext cx="1526400" cy="2092881"/>
          </a:xfrm>
          <a:prstGeom prst="rect">
            <a:avLst/>
          </a:prstGeom>
          <a:noFill/>
        </p:spPr>
        <p:txBody>
          <a:bodyPr wrap="square" rtlCol="0" anchor="t">
            <a:spAutoFit/>
          </a:bodyPr>
          <a:lstStyle/>
          <a:p>
            <a:endParaRPr lang="es-ES" sz="1000" dirty="0">
              <a:solidFill>
                <a:schemeClr val="accent6"/>
              </a:solidFill>
              <a:latin typeface="Arial" panose="020B0604020202020204" pitchFamily="34" charset="0"/>
              <a:cs typeface="Arial" panose="020B0604020202020204" pitchFamily="34" charset="0"/>
            </a:endParaRPr>
          </a:p>
          <a:p>
            <a:pPr marL="171433" indent="-171433">
              <a:buFont typeface="Arial" panose="020B0604020202020204" pitchFamily="34" charset="0"/>
              <a:buChar char="•"/>
            </a:pPr>
            <a:r>
              <a:rPr lang="es-ES" sz="1000" dirty="0">
                <a:latin typeface="Arial" panose="020B0604020202020204" pitchFamily="34" charset="0"/>
                <a:cs typeface="Arial" panose="020B0604020202020204" pitchFamily="34" charset="0"/>
              </a:rPr>
              <a:t>Conexión </a:t>
            </a:r>
            <a:r>
              <a:rPr lang="es-ES" sz="1000" dirty="0" err="1">
                <a:latin typeface="Arial" panose="020B0604020202020204" pitchFamily="34" charset="0"/>
                <a:cs typeface="Arial" panose="020B0604020202020204" pitchFamily="34" charset="0"/>
              </a:rPr>
              <a:t>inter-intra</a:t>
            </a:r>
            <a:r>
              <a:rPr lang="es-ES" sz="1000" dirty="0">
                <a:latin typeface="Arial" panose="020B0604020202020204" pitchFamily="34" charset="0"/>
                <a:cs typeface="Arial" panose="020B0604020202020204" pitchFamily="34" charset="0"/>
              </a:rPr>
              <a:t> lineal</a:t>
            </a:r>
          </a:p>
          <a:p>
            <a:pPr marL="171433" indent="-171433">
              <a:buFont typeface="Arial" panose="020B0604020202020204" pitchFamily="34" charset="0"/>
              <a:buChar char="•"/>
            </a:pPr>
            <a:r>
              <a:rPr lang="es-ES" sz="1000" dirty="0">
                <a:latin typeface="Arial" panose="020B0604020202020204" pitchFamily="34" charset="0"/>
                <a:cs typeface="Arial" panose="020B0604020202020204" pitchFamily="34" charset="0"/>
              </a:rPr>
              <a:t>Trabajar los saltos defensivos</a:t>
            </a:r>
          </a:p>
          <a:p>
            <a:pPr marL="171433" indent="-171433">
              <a:buFont typeface="Arial" panose="020B0604020202020204" pitchFamily="34" charset="0"/>
              <a:buChar char="•"/>
            </a:pPr>
            <a:r>
              <a:rPr lang="es-ES" sz="1000" dirty="0">
                <a:latin typeface="Arial" panose="020B0604020202020204" pitchFamily="34" charset="0"/>
                <a:cs typeface="Arial" panose="020B0604020202020204" pitchFamily="34" charset="0"/>
              </a:rPr>
              <a:t>Mover para progresar</a:t>
            </a:r>
          </a:p>
          <a:p>
            <a:endParaRPr lang="es-ES" sz="1000" dirty="0">
              <a:latin typeface="Arial" panose="020B0604020202020204" pitchFamily="34" charset="0"/>
              <a:cs typeface="Arial" panose="020B0604020202020204" pitchFamily="34" charset="0"/>
            </a:endParaRPr>
          </a:p>
          <a:p>
            <a:endParaRPr lang="es-ES" sz="1000" dirty="0">
              <a:latin typeface="Arial" panose="020B0604020202020204" pitchFamily="34" charset="0"/>
              <a:cs typeface="Arial" panose="020B0604020202020204" pitchFamily="34" charset="0"/>
            </a:endParaRPr>
          </a:p>
          <a:p>
            <a:endParaRPr lang="es-ES" sz="1000" dirty="0">
              <a:latin typeface="Arial" panose="020B0604020202020204" pitchFamily="34" charset="0"/>
              <a:cs typeface="Arial" panose="020B0604020202020204" pitchFamily="34" charset="0"/>
            </a:endParaRPr>
          </a:p>
          <a:p>
            <a:endParaRPr lang="es-ES" sz="1000" dirty="0">
              <a:latin typeface="Arial" panose="020B0604020202020204" pitchFamily="34" charset="0"/>
              <a:cs typeface="Arial" panose="020B0604020202020204" pitchFamily="34" charset="0"/>
            </a:endParaRPr>
          </a:p>
          <a:p>
            <a:endParaRPr lang="es-ES" sz="1000" dirty="0">
              <a:latin typeface="Arial" panose="020B0604020202020204" pitchFamily="34" charset="0"/>
              <a:cs typeface="Arial" panose="020B0604020202020204" pitchFamily="34" charset="0"/>
            </a:endParaRPr>
          </a:p>
          <a:p>
            <a:endParaRPr lang="es-ES" sz="1000" dirty="0">
              <a:latin typeface="Arial" panose="020B0604020202020204" pitchFamily="34" charset="0"/>
              <a:cs typeface="Arial" panose="020B0604020202020204" pitchFamily="34" charset="0"/>
            </a:endParaRPr>
          </a:p>
        </p:txBody>
      </p:sp>
      <p:pic>
        <p:nvPicPr>
          <p:cNvPr id="36" name="Imagen 35">
            <a:extLst>
              <a:ext uri="{FF2B5EF4-FFF2-40B4-BE49-F238E27FC236}">
                <a16:creationId xmlns:a16="http://schemas.microsoft.com/office/drawing/2014/main" id="{37EAA42E-9CDC-6642-9ABD-54C78ABD6A20}"/>
              </a:ext>
            </a:extLst>
          </p:cNvPr>
          <p:cNvPicPr>
            <a:picLocks/>
          </p:cNvPicPr>
          <p:nvPr/>
        </p:nvPicPr>
        <p:blipFill>
          <a:blip r:embed="rId9"/>
          <a:srcRect/>
          <a:stretch/>
        </p:blipFill>
        <p:spPr>
          <a:xfrm>
            <a:off x="205153" y="7275190"/>
            <a:ext cx="2880000" cy="2162345"/>
          </a:xfrm>
          <a:prstGeom prst="rect">
            <a:avLst/>
          </a:prstGeom>
        </p:spPr>
      </p:pic>
      <p:sp>
        <p:nvSpPr>
          <p:cNvPr id="39" name="CuadroTexto 38">
            <a:extLst>
              <a:ext uri="{FF2B5EF4-FFF2-40B4-BE49-F238E27FC236}">
                <a16:creationId xmlns:a16="http://schemas.microsoft.com/office/drawing/2014/main" id="{D4D966B1-18E0-8A44-B375-06B1AE3549FE}"/>
              </a:ext>
            </a:extLst>
          </p:cNvPr>
          <p:cNvSpPr txBox="1"/>
          <p:nvPr/>
        </p:nvSpPr>
        <p:spPr>
          <a:xfrm>
            <a:off x="205153" y="6956587"/>
            <a:ext cx="1927764" cy="246221"/>
          </a:xfrm>
          <a:prstGeom prst="rect">
            <a:avLst/>
          </a:prstGeom>
          <a:noFill/>
        </p:spPr>
        <p:txBody>
          <a:bodyPr wrap="square" rtlCol="0">
            <a:spAutoFit/>
          </a:bodyPr>
          <a:lstStyle/>
          <a:p>
            <a:r>
              <a:rPr lang="es-ES" sz="1000" b="1" dirty="0">
                <a:solidFill>
                  <a:srgbClr val="0070C0"/>
                </a:solidFill>
                <a:latin typeface="Arial" panose="020B0604020202020204" pitchFamily="34" charset="0"/>
                <a:cs typeface="Arial" panose="020B0604020202020204" pitchFamily="34" charset="0"/>
              </a:rPr>
              <a:t>Imagen</a:t>
            </a:r>
          </a:p>
        </p:txBody>
      </p:sp>
      <p:sp>
        <p:nvSpPr>
          <p:cNvPr id="40" name="CuadroTexto 39">
            <a:extLst>
              <a:ext uri="{FF2B5EF4-FFF2-40B4-BE49-F238E27FC236}">
                <a16:creationId xmlns:a16="http://schemas.microsoft.com/office/drawing/2014/main" id="{59AC4320-A22C-F047-A437-F9E62806BAC9}"/>
              </a:ext>
            </a:extLst>
          </p:cNvPr>
          <p:cNvSpPr txBox="1"/>
          <p:nvPr/>
        </p:nvSpPr>
        <p:spPr>
          <a:xfrm>
            <a:off x="3789186" y="6956587"/>
            <a:ext cx="1927764" cy="246221"/>
          </a:xfrm>
          <a:prstGeom prst="rect">
            <a:avLst/>
          </a:prstGeom>
          <a:noFill/>
        </p:spPr>
        <p:txBody>
          <a:bodyPr wrap="square" rtlCol="0">
            <a:spAutoFit/>
          </a:bodyPr>
          <a:lstStyle/>
          <a:p>
            <a:r>
              <a:rPr lang="es-ES" sz="1000" b="1" dirty="0">
                <a:solidFill>
                  <a:srgbClr val="0070C0"/>
                </a:solidFill>
                <a:latin typeface="Arial" panose="020B0604020202020204" pitchFamily="34" charset="0"/>
                <a:cs typeface="Arial" panose="020B0604020202020204" pitchFamily="34" charset="0"/>
              </a:rPr>
              <a:t>Video</a:t>
            </a:r>
          </a:p>
        </p:txBody>
      </p:sp>
      <p:sp>
        <p:nvSpPr>
          <p:cNvPr id="41" name="CuadroTexto 40">
            <a:extLst>
              <a:ext uri="{FF2B5EF4-FFF2-40B4-BE49-F238E27FC236}">
                <a16:creationId xmlns:a16="http://schemas.microsoft.com/office/drawing/2014/main" id="{3B18BA51-50B5-C845-92BF-074984218B20}"/>
              </a:ext>
            </a:extLst>
          </p:cNvPr>
          <p:cNvSpPr txBox="1"/>
          <p:nvPr/>
        </p:nvSpPr>
        <p:spPr>
          <a:xfrm>
            <a:off x="5149547" y="3553525"/>
            <a:ext cx="1526400" cy="246221"/>
          </a:xfrm>
          <a:prstGeom prst="rect">
            <a:avLst/>
          </a:prstGeom>
          <a:noFill/>
        </p:spPr>
        <p:txBody>
          <a:bodyPr wrap="square" rtlCol="0">
            <a:spAutoFit/>
          </a:bodyPr>
          <a:lstStyle/>
          <a:p>
            <a:r>
              <a:rPr lang="es-ES" sz="1000" b="1" dirty="0">
                <a:solidFill>
                  <a:srgbClr val="0070C0"/>
                </a:solidFill>
                <a:latin typeface="Arial" panose="020B0604020202020204" pitchFamily="34" charset="0"/>
                <a:cs typeface="Arial" panose="020B0604020202020204" pitchFamily="34" charset="0"/>
              </a:rPr>
              <a:t>Otros Objetivos</a:t>
            </a:r>
          </a:p>
        </p:txBody>
      </p:sp>
      <p:sp>
        <p:nvSpPr>
          <p:cNvPr id="42" name="CuadroTexto 41">
            <a:extLst>
              <a:ext uri="{FF2B5EF4-FFF2-40B4-BE49-F238E27FC236}">
                <a16:creationId xmlns:a16="http://schemas.microsoft.com/office/drawing/2014/main" id="{11CF3759-423B-B647-A1F6-00B67842527A}"/>
              </a:ext>
            </a:extLst>
          </p:cNvPr>
          <p:cNvSpPr txBox="1"/>
          <p:nvPr/>
        </p:nvSpPr>
        <p:spPr>
          <a:xfrm>
            <a:off x="5149547" y="3818192"/>
            <a:ext cx="1526400" cy="1785104"/>
          </a:xfrm>
          <a:prstGeom prst="rect">
            <a:avLst/>
          </a:prstGeom>
          <a:noFill/>
        </p:spPr>
        <p:txBody>
          <a:bodyPr wrap="square" rtlCol="0" anchor="t">
            <a:spAutoFit/>
          </a:bodyPr>
          <a:lstStyle/>
          <a:p>
            <a:endParaRPr lang="es-ES" sz="1000" dirty="0">
              <a:solidFill>
                <a:schemeClr val="accent6"/>
              </a:solidFill>
              <a:latin typeface="Arial" panose="020B0604020202020204" pitchFamily="34" charset="0"/>
              <a:cs typeface="Arial" panose="020B0604020202020204" pitchFamily="34" charset="0"/>
            </a:endParaRPr>
          </a:p>
          <a:p>
            <a:pPr marL="171433" indent="-171433">
              <a:buFont typeface="Arial" panose="020B0604020202020204" pitchFamily="34" charset="0"/>
              <a:buChar char="•"/>
            </a:pPr>
            <a:r>
              <a:rPr lang="es-ES" sz="1000" dirty="0">
                <a:latin typeface="Arial" panose="020B0604020202020204" pitchFamily="34" charset="0"/>
                <a:cs typeface="Arial" panose="020B0604020202020204" pitchFamily="34" charset="0"/>
              </a:rPr>
              <a:t>Adaptación a esfuerzos en inferioridad</a:t>
            </a:r>
          </a:p>
          <a:p>
            <a:endParaRPr lang="es-ES" sz="1000" dirty="0">
              <a:latin typeface="Arial" panose="020B0604020202020204" pitchFamily="34" charset="0"/>
              <a:cs typeface="Arial" panose="020B0604020202020204" pitchFamily="34" charset="0"/>
            </a:endParaRPr>
          </a:p>
          <a:p>
            <a:endParaRPr lang="es-ES" sz="1000" dirty="0">
              <a:solidFill>
                <a:schemeClr val="accent6"/>
              </a:solidFill>
              <a:latin typeface="Arial" panose="020B0604020202020204" pitchFamily="34" charset="0"/>
              <a:cs typeface="Arial" panose="020B0604020202020204" pitchFamily="34" charset="0"/>
            </a:endParaRPr>
          </a:p>
          <a:p>
            <a:pPr marL="171433" indent="-171433">
              <a:buFont typeface="Arial" panose="020B0604020202020204" pitchFamily="34" charset="0"/>
              <a:buChar char="•"/>
            </a:pPr>
            <a:r>
              <a:rPr lang="es-ES" sz="1000" dirty="0">
                <a:latin typeface="Arial" panose="020B0604020202020204" pitchFamily="34" charset="0"/>
                <a:cs typeface="Arial" panose="020B0604020202020204" pitchFamily="34" charset="0"/>
              </a:rPr>
              <a:t>Mejorar trabajo entre compañeros</a:t>
            </a:r>
          </a:p>
          <a:p>
            <a:endParaRPr lang="es-ES" sz="1000" dirty="0">
              <a:latin typeface="Arial" panose="020B0604020202020204" pitchFamily="34" charset="0"/>
              <a:cs typeface="Arial" panose="020B0604020202020204" pitchFamily="34" charset="0"/>
            </a:endParaRPr>
          </a:p>
          <a:p>
            <a:endParaRPr lang="es-ES" sz="1000" dirty="0">
              <a:latin typeface="Arial" panose="020B0604020202020204" pitchFamily="34" charset="0"/>
              <a:cs typeface="Arial" panose="020B0604020202020204" pitchFamily="34" charset="0"/>
            </a:endParaRPr>
          </a:p>
          <a:p>
            <a:endParaRPr lang="es-ES" sz="1000" dirty="0">
              <a:latin typeface="Arial" panose="020B0604020202020204" pitchFamily="34" charset="0"/>
              <a:cs typeface="Arial" panose="020B0604020202020204" pitchFamily="34" charset="0"/>
            </a:endParaRPr>
          </a:p>
        </p:txBody>
      </p:sp>
      <p:pic>
        <p:nvPicPr>
          <p:cNvPr id="43" name="Paredes y Ocupación de Espacios.mp4" descr="Paredes y Ocupación de Espacios.mp4">
            <a:hlinkClick r:id="" action="ppaction://media"/>
            <a:extLst>
              <a:ext uri="{FF2B5EF4-FFF2-40B4-BE49-F238E27FC236}">
                <a16:creationId xmlns:a16="http://schemas.microsoft.com/office/drawing/2014/main" id="{14380193-00ED-6644-B002-F131EF24B8D9}"/>
              </a:ext>
            </a:extLst>
          </p:cNvPr>
          <p:cNvPicPr>
            <a:picLocks/>
          </p:cNvPicPr>
          <p:nvPr>
            <a:videoFile r:link="rId2"/>
            <p:extLst>
              <p:ext uri="{DAA4B4D4-6D71-4841-9C94-3DE7FCFB9230}">
                <p14:media xmlns:p14="http://schemas.microsoft.com/office/powerpoint/2010/main" r:embed="rId1"/>
              </p:ext>
            </p:extLst>
          </p:nvPr>
        </p:nvPicPr>
        <p:blipFill>
          <a:blip r:embed="rId10"/>
          <a:stretch>
            <a:fillRect/>
          </a:stretch>
        </p:blipFill>
        <p:spPr>
          <a:xfrm>
            <a:off x="3789186" y="7275190"/>
            <a:ext cx="2880000" cy="2160000"/>
          </a:xfrm>
          <a:prstGeom prst="rect">
            <a:avLst/>
          </a:prstGeom>
        </p:spPr>
      </p:pic>
      <p:sp>
        <p:nvSpPr>
          <p:cNvPr id="44" name="CuadroTexto 43">
            <a:extLst>
              <a:ext uri="{FF2B5EF4-FFF2-40B4-BE49-F238E27FC236}">
                <a16:creationId xmlns:a16="http://schemas.microsoft.com/office/drawing/2014/main" id="{32C7FCE9-6EE2-664A-B3FC-C5EBAA5D0FE0}"/>
              </a:ext>
            </a:extLst>
          </p:cNvPr>
          <p:cNvSpPr txBox="1"/>
          <p:nvPr/>
        </p:nvSpPr>
        <p:spPr>
          <a:xfrm>
            <a:off x="138474" y="5273608"/>
            <a:ext cx="1979974" cy="246221"/>
          </a:xfrm>
          <a:prstGeom prst="rect">
            <a:avLst/>
          </a:prstGeom>
          <a:noFill/>
        </p:spPr>
        <p:txBody>
          <a:bodyPr wrap="square" rtlCol="0">
            <a:spAutoFit/>
          </a:bodyPr>
          <a:lstStyle/>
          <a:p>
            <a:r>
              <a:rPr lang="es-ES" sz="1000" b="1" dirty="0">
                <a:solidFill>
                  <a:srgbClr val="0070C0"/>
                </a:solidFill>
                <a:latin typeface="Arial" panose="020B0604020202020204" pitchFamily="34" charset="0"/>
                <a:cs typeface="Arial" panose="020B0604020202020204" pitchFamily="34" charset="0"/>
              </a:rPr>
              <a:t>Aspectos a Incidir</a:t>
            </a:r>
          </a:p>
        </p:txBody>
      </p:sp>
      <p:sp>
        <p:nvSpPr>
          <p:cNvPr id="45" name="CuadroTexto 44">
            <a:extLst>
              <a:ext uri="{FF2B5EF4-FFF2-40B4-BE49-F238E27FC236}">
                <a16:creationId xmlns:a16="http://schemas.microsoft.com/office/drawing/2014/main" id="{D38F1A15-242A-9D4C-96BE-F8072B9493CA}"/>
              </a:ext>
            </a:extLst>
          </p:cNvPr>
          <p:cNvSpPr txBox="1"/>
          <p:nvPr/>
        </p:nvSpPr>
        <p:spPr>
          <a:xfrm>
            <a:off x="138474" y="5490081"/>
            <a:ext cx="6681898" cy="2708434"/>
          </a:xfrm>
          <a:prstGeom prst="rect">
            <a:avLst/>
          </a:prstGeom>
          <a:noFill/>
        </p:spPr>
        <p:txBody>
          <a:bodyPr wrap="square" rtlCol="0" anchor="t">
            <a:spAutoFit/>
          </a:bodyPr>
          <a:lstStyle/>
          <a:p>
            <a:pPr marL="171450" indent="-171450">
              <a:buFont typeface="Arial" panose="020B0604020202020204" pitchFamily="34" charset="0"/>
              <a:buChar char="•"/>
            </a:pPr>
            <a:r>
              <a:rPr lang="es-ES" sz="1000" dirty="0">
                <a:latin typeface="Arial" panose="020B0604020202020204" pitchFamily="34" charset="0"/>
                <a:cs typeface="Arial" panose="020B0604020202020204" pitchFamily="34" charset="0"/>
              </a:rPr>
              <a:t>Asociarse en corto para atraer y llevar a zona contraria.</a:t>
            </a:r>
          </a:p>
          <a:p>
            <a:pPr marL="171450" indent="-171450">
              <a:buFont typeface="Arial" panose="020B0604020202020204" pitchFamily="34" charset="0"/>
              <a:buChar char="•"/>
            </a:pPr>
            <a:r>
              <a:rPr lang="es-ES" sz="1000" dirty="0">
                <a:latin typeface="Arial" panose="020B0604020202020204" pitchFamily="34" charset="0"/>
                <a:cs typeface="Arial" panose="020B0604020202020204" pitchFamily="34" charset="0"/>
              </a:rPr>
              <a:t>Identificar cuando jugar a la espalda de línea rival y cuando a la cara.</a:t>
            </a:r>
          </a:p>
          <a:p>
            <a:pPr marL="171450" indent="-171450">
              <a:buFont typeface="Arial" panose="020B0604020202020204" pitchFamily="34" charset="0"/>
              <a:buChar char="•"/>
            </a:pPr>
            <a:r>
              <a:rPr lang="es-ES" sz="1000" dirty="0">
                <a:latin typeface="Arial" panose="020B0604020202020204" pitchFamily="34" charset="0"/>
                <a:cs typeface="Arial" panose="020B0604020202020204" pitchFamily="34" charset="0"/>
              </a:rPr>
              <a:t>Jugadores defensivos en intermedias valorar cuando saltar.</a:t>
            </a:r>
          </a:p>
          <a:p>
            <a:pPr marL="171450" indent="-171450">
              <a:buFont typeface="Arial" panose="020B0604020202020204" pitchFamily="34" charset="0"/>
              <a:buChar char="•"/>
            </a:pPr>
            <a:r>
              <a:rPr lang="es-ES" sz="1000" dirty="0">
                <a:latin typeface="Arial" panose="020B0604020202020204" pitchFamily="34" charset="0"/>
                <a:cs typeface="Arial" panose="020B0604020202020204" pitchFamily="34" charset="0"/>
              </a:rPr>
              <a:t>Intención salto: Disuadir/temporizar/robar</a:t>
            </a:r>
          </a:p>
          <a:p>
            <a:pPr marL="171450" indent="-171450">
              <a:buFont typeface="Arial" panose="020B0604020202020204" pitchFamily="34" charset="0"/>
              <a:buChar char="•"/>
            </a:pPr>
            <a:r>
              <a:rPr lang="es-ES" sz="1000" dirty="0">
                <a:latin typeface="Arial" panose="020B0604020202020204" pitchFamily="34" charset="0"/>
                <a:cs typeface="Arial" panose="020B0604020202020204" pitchFamily="34" charset="0"/>
              </a:rPr>
              <a:t>Orientaciones de los jugadores</a:t>
            </a:r>
          </a:p>
          <a:p>
            <a:pPr marL="171450" indent="-171450">
              <a:buFont typeface="Arial" panose="020B0604020202020204" pitchFamily="34" charset="0"/>
              <a:buChar char="•"/>
            </a:pPr>
            <a:r>
              <a:rPr lang="es-ES" sz="1000" dirty="0">
                <a:latin typeface="Arial" panose="020B0604020202020204" pitchFamily="34" charset="0"/>
                <a:cs typeface="Arial" panose="020B0604020202020204" pitchFamily="34" charset="0"/>
              </a:rPr>
              <a:t>Reconocerse como 3er hombre.</a:t>
            </a:r>
          </a:p>
          <a:p>
            <a:pPr marL="171450" indent="-171450">
              <a:buFont typeface="Arial" panose="020B0604020202020204" pitchFamily="34" charset="0"/>
              <a:buChar char="•"/>
            </a:pPr>
            <a:r>
              <a:rPr lang="es-ES" sz="1000" dirty="0">
                <a:latin typeface="Arial" panose="020B0604020202020204" pitchFamily="34" charset="0"/>
                <a:cs typeface="Arial" panose="020B0604020202020204" pitchFamily="34" charset="0"/>
              </a:rPr>
              <a:t>Jugar con jugadores en intermedias, repetir pase para abrir intervalo y filtrar hasta lado contrario</a:t>
            </a:r>
          </a:p>
          <a:p>
            <a:pPr marL="171450" indent="-171450">
              <a:buFont typeface="Arial" panose="020B0604020202020204" pitchFamily="34" charset="0"/>
              <a:buChar char="•"/>
            </a:pPr>
            <a:r>
              <a:rPr lang="es-ES" sz="1000" dirty="0">
                <a:latin typeface="Arial" panose="020B0604020202020204" pitchFamily="34" charset="0"/>
                <a:cs typeface="Arial" panose="020B0604020202020204" pitchFamily="34" charset="0"/>
              </a:rPr>
              <a:t>Poseedor conducir para fijar</a:t>
            </a:r>
          </a:p>
          <a:p>
            <a:pPr marL="171450" indent="-171450">
              <a:buFont typeface="Arial" panose="020B0604020202020204" pitchFamily="34" charset="0"/>
              <a:buChar char="•"/>
            </a:pPr>
            <a:r>
              <a:rPr lang="es-ES" sz="1000" dirty="0">
                <a:latin typeface="Arial" panose="020B0604020202020204" pitchFamily="34" charset="0"/>
                <a:cs typeface="Arial" panose="020B0604020202020204" pitchFamily="34" charset="0"/>
              </a:rPr>
              <a:t>Si robo miro lejos</a:t>
            </a:r>
          </a:p>
          <a:p>
            <a:endParaRPr lang="es-ES" sz="1000" dirty="0">
              <a:latin typeface="Arial" panose="020B0604020202020204" pitchFamily="34" charset="0"/>
              <a:cs typeface="Arial" panose="020B0604020202020204" pitchFamily="34" charset="0"/>
            </a:endParaRPr>
          </a:p>
          <a:p>
            <a:endParaRPr lang="es-ES" sz="1000" dirty="0">
              <a:latin typeface="Arial" panose="020B0604020202020204" pitchFamily="34" charset="0"/>
              <a:cs typeface="Arial" panose="020B0604020202020204" pitchFamily="34" charset="0"/>
            </a:endParaRPr>
          </a:p>
          <a:p>
            <a:endParaRPr lang="es-ES" sz="1000" dirty="0">
              <a:latin typeface="Arial" panose="020B0604020202020204" pitchFamily="34" charset="0"/>
              <a:cs typeface="Arial" panose="020B0604020202020204" pitchFamily="34" charset="0"/>
            </a:endParaRPr>
          </a:p>
          <a:p>
            <a:endParaRPr lang="es-ES" sz="1000" dirty="0">
              <a:latin typeface="Arial" panose="020B0604020202020204" pitchFamily="34" charset="0"/>
              <a:cs typeface="Arial" panose="020B0604020202020204" pitchFamily="34" charset="0"/>
            </a:endParaRPr>
          </a:p>
          <a:p>
            <a:endParaRPr lang="es-ES" sz="1000" dirty="0">
              <a:latin typeface="Arial" panose="020B0604020202020204" pitchFamily="34" charset="0"/>
              <a:cs typeface="Arial" panose="020B0604020202020204" pitchFamily="34" charset="0"/>
            </a:endParaRPr>
          </a:p>
          <a:p>
            <a:endParaRPr lang="es-ES" sz="1000" dirty="0">
              <a:latin typeface="Arial" panose="020B0604020202020204" pitchFamily="34" charset="0"/>
              <a:cs typeface="Arial" panose="020B0604020202020204" pitchFamily="34" charset="0"/>
            </a:endParaRPr>
          </a:p>
          <a:p>
            <a:endParaRPr lang="es-ES" sz="1000" dirty="0">
              <a:latin typeface="Arial" panose="020B0604020202020204" pitchFamily="34" charset="0"/>
              <a:cs typeface="Arial" panose="020B0604020202020204" pitchFamily="34" charset="0"/>
            </a:endParaRPr>
          </a:p>
          <a:p>
            <a:endParaRPr lang="es-ES" sz="1000" dirty="0">
              <a:latin typeface="Arial" panose="020B0604020202020204" pitchFamily="34" charset="0"/>
              <a:cs typeface="Arial" panose="020B0604020202020204" pitchFamily="34" charset="0"/>
            </a:endParaRPr>
          </a:p>
        </p:txBody>
      </p:sp>
      <p:pic>
        <p:nvPicPr>
          <p:cNvPr id="48" name="Imagen 47" descr="Logotipo&#10;&#10;Descripción generada automáticamente">
            <a:extLst>
              <a:ext uri="{FF2B5EF4-FFF2-40B4-BE49-F238E27FC236}">
                <a16:creationId xmlns:a16="http://schemas.microsoft.com/office/drawing/2014/main" id="{FC5037D8-F78F-7840-A0FF-3FA203436E78}"/>
              </a:ext>
            </a:extLst>
          </p:cNvPr>
          <p:cNvPicPr>
            <a:picLocks noChangeAspect="1"/>
          </p:cNvPicPr>
          <p:nvPr/>
        </p:nvPicPr>
        <p:blipFill>
          <a:blip r:embed="rId8">
            <a:alphaModFix/>
          </a:blip>
          <a:stretch>
            <a:fillRect/>
          </a:stretch>
        </p:blipFill>
        <p:spPr>
          <a:xfrm>
            <a:off x="86264" y="9062206"/>
            <a:ext cx="643806" cy="362141"/>
          </a:xfrm>
          <a:prstGeom prst="rect">
            <a:avLst/>
          </a:prstGeom>
        </p:spPr>
      </p:pic>
      <p:cxnSp>
        <p:nvCxnSpPr>
          <p:cNvPr id="50" name="Conector recto 49">
            <a:extLst>
              <a:ext uri="{FF2B5EF4-FFF2-40B4-BE49-F238E27FC236}">
                <a16:creationId xmlns:a16="http://schemas.microsoft.com/office/drawing/2014/main" id="{75EDF2B4-AE1E-3949-8B10-ECCD1CBF8817}"/>
              </a:ext>
            </a:extLst>
          </p:cNvPr>
          <p:cNvCxnSpPr/>
          <p:nvPr/>
        </p:nvCxnSpPr>
        <p:spPr>
          <a:xfrm>
            <a:off x="61945" y="1889237"/>
            <a:ext cx="6734108" cy="6487"/>
          </a:xfrm>
          <a:prstGeom prst="line">
            <a:avLst/>
          </a:prstGeom>
          <a:ln w="12700" cap="rnd">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1" name="Conector recto 50">
            <a:extLst>
              <a:ext uri="{FF2B5EF4-FFF2-40B4-BE49-F238E27FC236}">
                <a16:creationId xmlns:a16="http://schemas.microsoft.com/office/drawing/2014/main" id="{5258662B-1C01-B04E-81B6-EC586A78B875}"/>
              </a:ext>
            </a:extLst>
          </p:cNvPr>
          <p:cNvCxnSpPr/>
          <p:nvPr/>
        </p:nvCxnSpPr>
        <p:spPr>
          <a:xfrm>
            <a:off x="86264" y="3482718"/>
            <a:ext cx="6734108" cy="6487"/>
          </a:xfrm>
          <a:prstGeom prst="line">
            <a:avLst/>
          </a:prstGeom>
          <a:ln w="12700" cap="rnd">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2" name="Conector recto 51">
            <a:extLst>
              <a:ext uri="{FF2B5EF4-FFF2-40B4-BE49-F238E27FC236}">
                <a16:creationId xmlns:a16="http://schemas.microsoft.com/office/drawing/2014/main" id="{1E35B6F3-6480-CE41-B686-D3DD16D1EA73}"/>
              </a:ext>
            </a:extLst>
          </p:cNvPr>
          <p:cNvCxnSpPr/>
          <p:nvPr/>
        </p:nvCxnSpPr>
        <p:spPr>
          <a:xfrm>
            <a:off x="86264" y="5208352"/>
            <a:ext cx="6734108" cy="6487"/>
          </a:xfrm>
          <a:prstGeom prst="line">
            <a:avLst/>
          </a:prstGeom>
          <a:ln w="12700" cap="rnd">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3" name="Conector recto 52">
            <a:extLst>
              <a:ext uri="{FF2B5EF4-FFF2-40B4-BE49-F238E27FC236}">
                <a16:creationId xmlns:a16="http://schemas.microsoft.com/office/drawing/2014/main" id="{52D92592-5A16-BC43-B137-5AC6C1B425DE}"/>
              </a:ext>
            </a:extLst>
          </p:cNvPr>
          <p:cNvCxnSpPr/>
          <p:nvPr/>
        </p:nvCxnSpPr>
        <p:spPr>
          <a:xfrm>
            <a:off x="61945" y="6956587"/>
            <a:ext cx="6734108" cy="6487"/>
          </a:xfrm>
          <a:prstGeom prst="line">
            <a:avLst/>
          </a:prstGeom>
          <a:ln w="12700" cap="rnd">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4" name="Conector recto 53">
            <a:extLst>
              <a:ext uri="{FF2B5EF4-FFF2-40B4-BE49-F238E27FC236}">
                <a16:creationId xmlns:a16="http://schemas.microsoft.com/office/drawing/2014/main" id="{D8A51349-F988-014C-BAFA-2AF243D0D14E}"/>
              </a:ext>
            </a:extLst>
          </p:cNvPr>
          <p:cNvCxnSpPr>
            <a:cxnSpLocks/>
          </p:cNvCxnSpPr>
          <p:nvPr/>
        </p:nvCxnSpPr>
        <p:spPr>
          <a:xfrm>
            <a:off x="2098320" y="3590759"/>
            <a:ext cx="0" cy="1548365"/>
          </a:xfrm>
          <a:prstGeom prst="line">
            <a:avLst/>
          </a:prstGeom>
          <a:ln w="12700" cap="rnd">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6" name="Conector recto 55">
            <a:extLst>
              <a:ext uri="{FF2B5EF4-FFF2-40B4-BE49-F238E27FC236}">
                <a16:creationId xmlns:a16="http://schemas.microsoft.com/office/drawing/2014/main" id="{83BAFEDF-DFAD-3E46-8DC9-A7D57760FDA4}"/>
              </a:ext>
            </a:extLst>
          </p:cNvPr>
          <p:cNvCxnSpPr>
            <a:cxnSpLocks/>
          </p:cNvCxnSpPr>
          <p:nvPr/>
        </p:nvCxnSpPr>
        <p:spPr>
          <a:xfrm>
            <a:off x="3644628" y="3590758"/>
            <a:ext cx="0" cy="1548365"/>
          </a:xfrm>
          <a:prstGeom prst="line">
            <a:avLst/>
          </a:prstGeom>
          <a:ln w="12700" cap="rnd">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7" name="Conector recto 56">
            <a:extLst>
              <a:ext uri="{FF2B5EF4-FFF2-40B4-BE49-F238E27FC236}">
                <a16:creationId xmlns:a16="http://schemas.microsoft.com/office/drawing/2014/main" id="{FBF89AB1-3E1A-7A4F-B7E4-3F417A9C6AA3}"/>
              </a:ext>
            </a:extLst>
          </p:cNvPr>
          <p:cNvCxnSpPr>
            <a:cxnSpLocks/>
          </p:cNvCxnSpPr>
          <p:nvPr/>
        </p:nvCxnSpPr>
        <p:spPr>
          <a:xfrm>
            <a:off x="5125073" y="3590758"/>
            <a:ext cx="0" cy="1548365"/>
          </a:xfrm>
          <a:prstGeom prst="line">
            <a:avLst/>
          </a:prstGeom>
          <a:ln w="12700" cap="rnd">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8" name="Conector recto 57">
            <a:extLst>
              <a:ext uri="{FF2B5EF4-FFF2-40B4-BE49-F238E27FC236}">
                <a16:creationId xmlns:a16="http://schemas.microsoft.com/office/drawing/2014/main" id="{CF3F3C28-D141-E94D-A5A4-75AA4BD8DAD9}"/>
              </a:ext>
            </a:extLst>
          </p:cNvPr>
          <p:cNvCxnSpPr>
            <a:cxnSpLocks/>
          </p:cNvCxnSpPr>
          <p:nvPr/>
        </p:nvCxnSpPr>
        <p:spPr>
          <a:xfrm>
            <a:off x="3411748" y="7079697"/>
            <a:ext cx="0" cy="2564635"/>
          </a:xfrm>
          <a:prstGeom prst="line">
            <a:avLst/>
          </a:prstGeom>
          <a:ln w="12700" cap="rnd">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pic>
        <p:nvPicPr>
          <p:cNvPr id="3" name="Imagen 2">
            <a:extLst>
              <a:ext uri="{FF2B5EF4-FFF2-40B4-BE49-F238E27FC236}">
                <a16:creationId xmlns:a16="http://schemas.microsoft.com/office/drawing/2014/main" id="{4310D325-1041-476A-99BE-C28961A6B5E3}"/>
              </a:ext>
            </a:extLst>
          </p:cNvPr>
          <p:cNvPicPr>
            <a:picLocks noChangeAspect="1"/>
          </p:cNvPicPr>
          <p:nvPr/>
        </p:nvPicPr>
        <p:blipFill>
          <a:blip r:embed="rId11"/>
          <a:stretch>
            <a:fillRect/>
          </a:stretch>
        </p:blipFill>
        <p:spPr>
          <a:xfrm>
            <a:off x="205153" y="7275189"/>
            <a:ext cx="2880000" cy="2142671"/>
          </a:xfrm>
          <a:prstGeom prst="rect">
            <a:avLst/>
          </a:prstGeom>
        </p:spPr>
      </p:pic>
      <p:pic>
        <p:nvPicPr>
          <p:cNvPr id="55" name="Imagen 54" descr="Logotipo&#10;&#10;Descripción generada automáticamente">
            <a:extLst>
              <a:ext uri="{FF2B5EF4-FFF2-40B4-BE49-F238E27FC236}">
                <a16:creationId xmlns:a16="http://schemas.microsoft.com/office/drawing/2014/main" id="{2855621D-4EC2-4B3E-B176-596DDEDB7BEE}"/>
              </a:ext>
            </a:extLst>
          </p:cNvPr>
          <p:cNvPicPr>
            <a:picLocks noChangeAspect="1"/>
          </p:cNvPicPr>
          <p:nvPr/>
        </p:nvPicPr>
        <p:blipFill>
          <a:blip r:embed="rId8">
            <a:alphaModFix/>
          </a:blip>
          <a:stretch>
            <a:fillRect/>
          </a:stretch>
        </p:blipFill>
        <p:spPr>
          <a:xfrm>
            <a:off x="89838" y="9029646"/>
            <a:ext cx="643806" cy="362141"/>
          </a:xfrm>
          <a:prstGeom prst="rect">
            <a:avLst/>
          </a:prstGeom>
        </p:spPr>
      </p:pic>
      <p:pic>
        <p:nvPicPr>
          <p:cNvPr id="13" name="26">
            <a:hlinkClick r:id="" action="ppaction://media"/>
            <a:extLst>
              <a:ext uri="{FF2B5EF4-FFF2-40B4-BE49-F238E27FC236}">
                <a16:creationId xmlns:a16="http://schemas.microsoft.com/office/drawing/2014/main" id="{F0DD3A32-19BC-4615-AE6F-E1A1612E7194}"/>
              </a:ext>
            </a:extLst>
          </p:cNvPr>
          <p:cNvPicPr>
            <a:picLocks noChangeAspect="1"/>
          </p:cNvPicPr>
          <p:nvPr>
            <a:videoFile r:link="rId4"/>
            <p:extLst>
              <p:ext uri="{DAA4B4D4-6D71-4841-9C94-3DE7FCFB9230}">
                <p14:media xmlns:p14="http://schemas.microsoft.com/office/powerpoint/2010/main" r:embed="rId3"/>
              </p:ext>
            </p:extLst>
          </p:nvPr>
        </p:nvPicPr>
        <p:blipFill>
          <a:blip r:embed="rId12"/>
          <a:stretch>
            <a:fillRect/>
          </a:stretch>
        </p:blipFill>
        <p:spPr>
          <a:xfrm>
            <a:off x="3789186" y="7242651"/>
            <a:ext cx="2886761" cy="2211447"/>
          </a:xfrm>
          <a:prstGeom prst="rect">
            <a:avLst/>
          </a:prstGeom>
        </p:spPr>
      </p:pic>
      <p:pic>
        <p:nvPicPr>
          <p:cNvPr id="2" name="26">
            <a:hlinkClick r:id="" action="ppaction://media"/>
            <a:extLst>
              <a:ext uri="{FF2B5EF4-FFF2-40B4-BE49-F238E27FC236}">
                <a16:creationId xmlns:a16="http://schemas.microsoft.com/office/drawing/2014/main" id="{AB9CA879-8212-4E32-BEF5-80994F8A1E98}"/>
              </a:ext>
            </a:extLst>
          </p:cNvPr>
          <p:cNvPicPr>
            <a:picLocks noChangeAspect="1"/>
          </p:cNvPicPr>
          <p:nvPr>
            <a:videoFile r:link="rId6"/>
            <p:extLst>
              <p:ext uri="{DAA4B4D4-6D71-4841-9C94-3DE7FCFB9230}">
                <p14:media xmlns:p14="http://schemas.microsoft.com/office/powerpoint/2010/main" r:embed="rId5"/>
              </p:ext>
            </p:extLst>
          </p:nvPr>
        </p:nvPicPr>
        <p:blipFill>
          <a:blip r:embed="rId13"/>
          <a:stretch>
            <a:fillRect/>
          </a:stretch>
        </p:blipFill>
        <p:spPr>
          <a:xfrm>
            <a:off x="3789186" y="7198264"/>
            <a:ext cx="2886761" cy="2281103"/>
          </a:xfrm>
          <a:prstGeom prst="rect">
            <a:avLst/>
          </a:prstGeom>
        </p:spPr>
      </p:pic>
    </p:spTree>
    <p:extLst>
      <p:ext uri="{BB962C8B-B14F-4D97-AF65-F5344CB8AC3E}">
        <p14:creationId xmlns:p14="http://schemas.microsoft.com/office/powerpoint/2010/main" val="2553515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143" fill="hold"/>
                                        <p:tgtEl>
                                          <p:spTgt spid="43"/>
                                        </p:tgtEl>
                                      </p:cBhvr>
                                    </p:cmd>
                                  </p:childTnLst>
                                </p:cTn>
                              </p:par>
                            </p:childTnLst>
                          </p:cTn>
                        </p:par>
                        <p:par>
                          <p:cTn id="7" fill="hold">
                            <p:stCondLst>
                              <p:cond delay="10143"/>
                            </p:stCondLst>
                            <p:childTnLst>
                              <p:par>
                                <p:cTn id="8" presetID="1" presetClass="mediacall" presetSubtype="0" fill="hold" nodeType="afterEffect">
                                  <p:stCondLst>
                                    <p:cond delay="0"/>
                                  </p:stCondLst>
                                  <p:childTnLst>
                                    <p:cmd type="call" cmd="playFrom(0.0)">
                                      <p:cBhvr>
                                        <p:cTn id="9" dur="27534" fill="hold"/>
                                        <p:tgtEl>
                                          <p:spTgt spid="13"/>
                                        </p:tgtEl>
                                      </p:cBhvr>
                                    </p:cmd>
                                  </p:childTnLst>
                                </p:cTn>
                              </p:par>
                            </p:childTnLst>
                          </p:cTn>
                        </p:par>
                        <p:par>
                          <p:cTn id="10" fill="hold">
                            <p:stCondLst>
                              <p:cond delay="37677"/>
                            </p:stCondLst>
                            <p:childTnLst>
                              <p:par>
                                <p:cTn id="11" presetID="1" presetClass="mediacall" presetSubtype="0" fill="hold" nodeType="afterEffect">
                                  <p:stCondLst>
                                    <p:cond delay="0"/>
                                  </p:stCondLst>
                                  <p:childTnLst>
                                    <p:cmd type="call" cmd="playFrom(0.0)">
                                      <p:cBhvr>
                                        <p:cTn id="12" dur="2746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43"/>
                </p:tgtEl>
              </p:cMediaNode>
            </p:video>
            <p:seq concurrent="1" nextAc="seek">
              <p:cTn id="14" restart="whenNotActive" fill="hold" evtFilter="cancelBubble" nodeType="interactiveSeq">
                <p:stCondLst>
                  <p:cond evt="onClick" delay="0">
                    <p:tgtEl>
                      <p:spTgt spid="43"/>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43"/>
                                        </p:tgtEl>
                                      </p:cBhvr>
                                    </p:cmd>
                                  </p:childTnLst>
                                </p:cTn>
                              </p:par>
                            </p:childTnLst>
                          </p:cTn>
                        </p:par>
                      </p:childTnLst>
                    </p:cTn>
                  </p:par>
                </p:childTnLst>
              </p:cTn>
              <p:nextCondLst>
                <p:cond evt="onClick" delay="0">
                  <p:tgtEl>
                    <p:spTgt spid="43"/>
                  </p:tgtEl>
                </p:cond>
              </p:nextCondLst>
            </p:seq>
            <p:video>
              <p:cMediaNode vol="80000">
                <p:cTn id="19" repeatCount="indefinite" fill="remove" display="0">
                  <p:stCondLst>
                    <p:cond delay="indefinite"/>
                  </p:stCondLst>
                </p:cTn>
                <p:tgtEl>
                  <p:spTgt spid="13"/>
                </p:tgtEl>
              </p:cMediaNode>
            </p:video>
            <p:seq concurrent="1" nextAc="seek">
              <p:cTn id="20" restart="whenNotActive" fill="hold" evtFilter="cancelBubble" nodeType="interactiveSeq">
                <p:stCondLst>
                  <p:cond evt="onClick" delay="0">
                    <p:tgtEl>
                      <p:spTgt spid="13"/>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clickEffect">
                                  <p:stCondLst>
                                    <p:cond delay="0"/>
                                  </p:stCondLst>
                                  <p:childTnLst>
                                    <p:cmd type="call" cmd="togglePause">
                                      <p:cBhvr>
                                        <p:cTn id="24" dur="1" fill="hold"/>
                                        <p:tgtEl>
                                          <p:spTgt spid="13"/>
                                        </p:tgtEl>
                                      </p:cBhvr>
                                    </p:cmd>
                                  </p:childTnLst>
                                </p:cTn>
                              </p:par>
                            </p:childTnLst>
                          </p:cTn>
                        </p:par>
                      </p:childTnLst>
                    </p:cTn>
                  </p:par>
                </p:childTnLst>
              </p:cTn>
              <p:nextCondLst>
                <p:cond evt="onClick" delay="0">
                  <p:tgtEl>
                    <p:spTgt spid="13"/>
                  </p:tgtEl>
                </p:cond>
              </p:nextCondLst>
            </p:seq>
            <p:video fullScrn="1">
              <p:cMediaNode vol="80000">
                <p:cTn id="25" repeatCount="indefinite" fill="remove" display="0">
                  <p:stCondLst>
                    <p:cond delay="indefinite"/>
                  </p:stCondLst>
                </p:cTn>
                <p:tgtEl>
                  <p:spTgt spid="2"/>
                </p:tgtEl>
              </p:cMediaNode>
            </p:video>
            <p:seq concurrent="1" nextAc="seek">
              <p:cTn id="26" restart="whenNotActive" fill="hold" evtFilter="cancelBubble" nodeType="interactiveSeq">
                <p:stCondLst>
                  <p:cond evt="onClick" delay="0">
                    <p:tgtEl>
                      <p:spTgt spid="2"/>
                    </p:tgtEl>
                  </p:cond>
                </p:stCondLst>
                <p:endSync evt="end" delay="0">
                  <p:rtn val="all"/>
                </p:endSync>
                <p:childTnLst>
                  <p:par>
                    <p:cTn id="27" fill="hold">
                      <p:stCondLst>
                        <p:cond delay="0"/>
                      </p:stCondLst>
                      <p:childTnLst>
                        <p:par>
                          <p:cTn id="28" fill="hold">
                            <p:stCondLst>
                              <p:cond delay="0"/>
                            </p:stCondLst>
                            <p:childTnLst>
                              <p:par>
                                <p:cTn id="29" presetID="2" presetClass="mediacall" presetSubtype="0" fill="hold" nodeType="clickEffect">
                                  <p:stCondLst>
                                    <p:cond delay="0"/>
                                  </p:stCondLst>
                                  <p:childTnLst>
                                    <p:cmd type="call" cmd="togglePause">
                                      <p:cBhvr>
                                        <p:cTn id="30"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theme/theme1.xml><?xml version="1.0" encoding="utf-8"?>
<a:theme xmlns:a="http://schemas.openxmlformats.org/drawingml/2006/main" name="Tema de Office">
  <a:themeElements>
    <a:clrScheme name="Tema d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1091</TotalTime>
  <Words>341</Words>
  <Application>Microsoft Office PowerPoint</Application>
  <PresentationFormat>A4 (210 x 297 mm)</PresentationFormat>
  <Paragraphs>81</Paragraphs>
  <Slides>1</Slides>
  <Notes>0</Notes>
  <HiddenSlides>0</HiddenSlides>
  <MMClips>3</MMClips>
  <ScaleCrop>false</ScaleCrop>
  <HeadingPairs>
    <vt:vector size="6" baseType="variant">
      <vt:variant>
        <vt:lpstr>Fuentes usadas</vt:lpstr>
      </vt:variant>
      <vt:variant>
        <vt:i4>3</vt:i4>
      </vt:variant>
      <vt:variant>
        <vt:lpstr>Tema</vt:lpstr>
      </vt:variant>
      <vt:variant>
        <vt:i4>1</vt:i4>
      </vt:variant>
      <vt:variant>
        <vt:lpstr>Títulos de diapositiva</vt:lpstr>
      </vt:variant>
      <vt:variant>
        <vt:i4>1</vt:i4>
      </vt:variant>
    </vt:vector>
  </HeadingPairs>
  <TitlesOfParts>
    <vt:vector size="5" baseType="lpstr">
      <vt:lpstr>Arial</vt:lpstr>
      <vt:lpstr>Calibri</vt:lpstr>
      <vt:lpstr>Calibri Light</vt:lpstr>
      <vt:lpstr>Tema de Office</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Miguel Sobejano</dc:creator>
  <cp:lastModifiedBy>david lopez lopez</cp:lastModifiedBy>
  <cp:revision>126</cp:revision>
  <dcterms:created xsi:type="dcterms:W3CDTF">2021-01-24T11:11:28Z</dcterms:created>
  <dcterms:modified xsi:type="dcterms:W3CDTF">2021-02-01T11:05:50Z</dcterms:modified>
</cp:coreProperties>
</file>