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88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>
        <p:scale>
          <a:sx n="200" d="100"/>
          <a:sy n="200" d="100"/>
        </p:scale>
        <p:origin x="-1644" y="-59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01/02/2021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33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3er hombre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2vs2+2 4pp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15x15	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un espacio reducido jugamos 2vs2 con 2 comodines en la profundidad, y 2 porterías pequeñas a cada lado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Tarea polarizada donde atacamos las 2 porterías de un lado y defendemos las del otro lado.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momento con balón los comodines juegan con el equipo poseedor, dando soporte y dando referencia delante.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del ejercicio es meter gol en las porterías. Depende como se haga puntuaremos de distintas manera: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se mete gol normal 1 punto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se pasa a jugador en profundidad y repite pase 2 puntos</a:t>
            </a:r>
          </a:p>
          <a:p>
            <a:pPr marL="228600" indent="-228600">
              <a:buFont typeface="+mj-lt"/>
              <a:buAutoNum type="arabicPeriod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se pasa a jugador y se realiza 3er hombre 3 puntos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Limitar el tiempo de ataque que tiene cada equipo para que la toma de decisiones sea mas rápida. Tendremos que valorar el contexto y adecuar las decisiones al mismo.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cortos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pared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interceptar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Nivel macro: 3er hombre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Defender en distintas alturas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Conectar con avanzado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Capacidad anaeróbica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Solidarios en el esfuerzo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Generar </a:t>
            </a:r>
            <a:r>
              <a:rPr lang="es-ES" sz="1000" dirty="0" err="1">
                <a:latin typeface="Arial" panose="020B0604020202020204" pitchFamily="34" charset="0"/>
                <a:cs typeface="Arial" panose="020B0604020202020204" pitchFamily="34" charset="0"/>
              </a:rPr>
              <a:t>microsestructuras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con balón: reconocer momento de jugar con avanzado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Jugar con soporte para atraer y generar espacio detrás del intervalo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Cuando conecto con avanzado valorar trayectoria de apoyo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Momento sin balón: intervalo corto y a distinta altura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cuando saltar/reducir espacio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intención de poseedor: si trata de jugar hacia delante vigilar espaldas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robo: Pase seguro/ descargar/conectar con avanzado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Capacidad de repetir esfuerzos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posesión de balón: distancias de relación adecuadas para abrir intervalo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C5C7E49B-FC6D-45C5-B46F-A302C535C9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75190"/>
            <a:ext cx="2880000" cy="2175588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6D16D016-6D9E-4D1D-9052-FF9BD8DD68A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9015965"/>
            <a:ext cx="643806" cy="362141"/>
          </a:xfrm>
          <a:prstGeom prst="rect">
            <a:avLst/>
          </a:prstGeom>
        </p:spPr>
      </p:pic>
      <p:pic>
        <p:nvPicPr>
          <p:cNvPr id="13" name="33">
            <a:hlinkClick r:id="" action="ppaction://media"/>
            <a:extLst>
              <a:ext uri="{FF2B5EF4-FFF2-40B4-BE49-F238E27FC236}">
                <a16:creationId xmlns:a16="http://schemas.microsoft.com/office/drawing/2014/main" id="{EEA2D161-1789-4A9A-96A2-85F30DF966B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88167" y="7262376"/>
            <a:ext cx="2887780" cy="2190967"/>
          </a:xfrm>
          <a:prstGeom prst="rect">
            <a:avLst/>
          </a:prstGeom>
        </p:spPr>
      </p:pic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61C57994-18A9-437E-9446-1512B2C4991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7790" y="7262375"/>
            <a:ext cx="2917233" cy="21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7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1363</TotalTime>
  <Words>309</Words>
  <Application>Microsoft Office PowerPoint</Application>
  <PresentationFormat>A4 (210 x 297 mm)</PresentationFormat>
  <Paragraphs>85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157</cp:revision>
  <dcterms:created xsi:type="dcterms:W3CDTF">2021-01-24T11:11:28Z</dcterms:created>
  <dcterms:modified xsi:type="dcterms:W3CDTF">2021-02-01T11:14:38Z</dcterms:modified>
</cp:coreProperties>
</file>