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81"/>
  </p:normalViewPr>
  <p:slideViewPr>
    <p:cSldViewPr snapToGrid="0" snapToObjects="1">
      <p:cViewPr>
        <p:scale>
          <a:sx n="100" d="100"/>
          <a:sy n="100" d="100"/>
        </p:scale>
        <p:origin x="1380" y="-2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05/02/2021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Circulación lado-lado técnica colectiva 8vs0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55x40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Trabajar la mejora de la circulación con una técnica colectiva sin oposición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Colocamos 8 jugadores en el espacio delimitado atacando a una portería 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 ofensiva: 1-4-3-3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Jugadores: el pivote+ 2 interiores+ 2 laterales+ 2 extremos+ la referencia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Dejamos que la circulación sea libre.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Las normas de provocación que ponemos para acabar jugada: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Todos los jugadores toquen el balón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centro viene del lateral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sin libertad de decisión. Hacerlo con oposición.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Mejorar la circulación de balón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Movimientos con balón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Adaptación al esfuerzo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3 delanteros juntarse para fijar y liberar pasillo exterior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 equilibrada: lateral lado débil compensa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compensadores ocupan eje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referencia sale de zona para provocar salto y extremos rompen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balón llega fuera ocupación de área: zonas de remate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interiores juegan a distintas alturas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Interiores se lateralizan para ser soporte y el eje para la buena circulación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pase comunica siguiente acción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Movimientos previos para que poseedor tenga distintas soluciones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D67517C-F37D-47EF-ADDD-77C6F5B11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3" y="7275190"/>
            <a:ext cx="2883105" cy="2175588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73E74CD9-1C78-4395-9891-54FB3E1D263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8995756"/>
            <a:ext cx="643806" cy="362141"/>
          </a:xfrm>
          <a:prstGeom prst="rect">
            <a:avLst/>
          </a:prstGeom>
        </p:spPr>
      </p:pic>
      <p:pic>
        <p:nvPicPr>
          <p:cNvPr id="13" name="x">
            <a:hlinkClick r:id="" action="ppaction://media"/>
            <a:extLst>
              <a:ext uri="{FF2B5EF4-FFF2-40B4-BE49-F238E27FC236}">
                <a16:creationId xmlns:a16="http://schemas.microsoft.com/office/drawing/2014/main" id="{6B4D887F-D720-4770-878D-D65EDF950D5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9077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2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232</Words>
  <Application>Microsoft Office PowerPoint</Application>
  <PresentationFormat>A4 (210 x 297 mm)</PresentationFormat>
  <Paragraphs>85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207</cp:revision>
  <dcterms:created xsi:type="dcterms:W3CDTF">2021-01-24T11:11:28Z</dcterms:created>
  <dcterms:modified xsi:type="dcterms:W3CDTF">2021-02-05T12:25:59Z</dcterms:modified>
</cp:coreProperties>
</file>