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3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Conectar y finalizar 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6vs6+2 2pp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40x75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Dividimos la tarea en 4 subespacios y en la profundidad situamos a los porteros. El espacio central está dividido en 2 subespacios y contiguos están otros 2 subespacios mas pequeños. La estructura de los jugadores es: 4 jugadores en el espacio central mas otros 2 en el subespacio contiguo y uno defendiendo el subespacio defensivo. Además colocamos a 2 comodines exteriores para en caso de robo generar superioridades.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iniciar con la posesión uno de los equipos tratando de conectar con sus 2 avanzados y atacar portería. En caso de que el equipo que defiende intercepte un pase debe realizar transición y meter gol en portería contraría con la ayuda de los 2 comodines que juegan por fuera.</a:t>
            </a:r>
          </a:p>
          <a:p>
            <a:pPr algn="just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reinicios se alternan tras cada ataque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sin comodines. La tarea se asemejará mas al juego real, puesto que no habrá tanta superioridad.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Circulaciones para abrir intervalos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incorporación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Transiciones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Incorporar tareas que se asemejen al ritmo de competición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mentalidad ganadora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Circulaciones rápidas saltándonos jugadores para abrir línea de presión rival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espacio para realizar pase con siguiente línea. Si no seguir circulando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jugadores avanzados fijar/separarse/orientarse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Tapar a poseedor y resto de la línea defensiva cierra espacios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ser superados, girar y defender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Ataque y defensa de área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transición valorar quién es el lanzador del mismo. Elegir carril de progresión: por fuera/por dentro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perdida cercanos aprietan poseedor, alejados retornos con cambio de eje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Cortar carreras para evitar transición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AE7F9E17-1D5E-40EB-AAAD-100E9815F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710" y="7275191"/>
            <a:ext cx="2909913" cy="2175588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C84F4852-49E0-4882-90F1-C2BCD962C20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9033535"/>
            <a:ext cx="643806" cy="362141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  <a:extLst>
              <a:ext uri="{FF2B5EF4-FFF2-40B4-BE49-F238E27FC236}">
                <a16:creationId xmlns:a16="http://schemas.microsoft.com/office/drawing/2014/main" id="{7FA6F25D-915B-4132-9FA1-0B81E5F0AD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9186" y="7242651"/>
            <a:ext cx="2886761" cy="2208128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1B5CE529-E622-4FDD-BADD-3DF3D1D4975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9185" y="7202808"/>
            <a:ext cx="2886761" cy="22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6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329</Words>
  <Application>Microsoft Office PowerPoint</Application>
  <PresentationFormat>A4 (210 x 297 mm)</PresentationFormat>
  <Paragraphs>83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33</cp:revision>
  <dcterms:created xsi:type="dcterms:W3CDTF">2021-01-24T11:11:28Z</dcterms:created>
  <dcterms:modified xsi:type="dcterms:W3CDTF">2021-01-29T11:27:29Z</dcterms:modified>
</cp:coreProperties>
</file>