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302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681"/>
  </p:normalViewPr>
  <p:slideViewPr>
    <p:cSldViewPr snapToGrid="0" snapToObjects="1">
      <p:cViewPr varScale="1">
        <p:scale>
          <a:sx n="45" d="100"/>
          <a:sy n="45" d="100"/>
        </p:scale>
        <p:origin x="25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B6A33-6078-4EF1-A6AD-C00B73594F71}" type="datetimeFigureOut">
              <a:rPr lang="es-ES" smtClean="0"/>
              <a:t>26/05/2021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8B4DE-D65B-4F8C-94F4-880E095AF0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27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9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7" indent="0" algn="ctr">
              <a:buNone/>
              <a:defRPr sz="1200"/>
            </a:lvl7pPr>
            <a:lvl8pPr marL="2400063" indent="0" algn="ctr">
              <a:buNone/>
              <a:defRPr sz="1200"/>
            </a:lvl8pPr>
            <a:lvl9pPr marL="2742929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26/05/2021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34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26/05/2021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17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26/05/2021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49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26/05/2021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96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26/05/2021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35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26/05/2021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76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9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4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9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4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26/05/2021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91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26/05/2021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40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26/05/2021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37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5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26/05/2021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49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5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9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7" indent="0">
              <a:buNone/>
              <a:defRPr sz="1500"/>
            </a:lvl7pPr>
            <a:lvl8pPr marL="2400063" indent="0">
              <a:buNone/>
              <a:defRPr sz="1500"/>
            </a:lvl8pPr>
            <a:lvl9pPr marL="2742929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26/05/2021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2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761E5-98FF-4744-B5AA-C197AE839669}" type="datetimeFigureOut">
              <a:rPr lang="es-ES" smtClean="0"/>
              <a:t>26/05/2021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66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3" indent="-171433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9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8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4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0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7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3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4"/><Relationship Id="rId7" Type="http://schemas.openxmlformats.org/officeDocument/2006/relationships/image" Target="../media/image2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video" Target="../media/media2.mp4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n 46" descr="Logotipo&#10;&#10;Descripción generada automáticamente">
            <a:extLst>
              <a:ext uri="{FF2B5EF4-FFF2-40B4-BE49-F238E27FC236}">
                <a16:creationId xmlns:a16="http://schemas.microsoft.com/office/drawing/2014/main" id="{BEB29FE7-299B-F440-B30F-9D98D8C99A6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0000"/>
          </a:blip>
          <a:stretch>
            <a:fillRect/>
          </a:stretch>
        </p:blipFill>
        <p:spPr>
          <a:xfrm>
            <a:off x="0" y="4364941"/>
            <a:ext cx="6858000" cy="3857625"/>
          </a:xfrm>
          <a:prstGeom prst="rect">
            <a:avLst/>
          </a:prstGeom>
          <a:effectLst>
            <a:outerShdw blurRad="50800" dist="38100" algn="l" rotWithShape="0">
              <a:prstClr val="black"/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CAF8A31-F64F-F74E-B738-4BAD2C00B35C}"/>
              </a:ext>
            </a:extLst>
          </p:cNvPr>
          <p:cNvSpPr txBox="1"/>
          <p:nvPr/>
        </p:nvSpPr>
        <p:spPr>
          <a:xfrm>
            <a:off x="86264" y="243111"/>
            <a:ext cx="1794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Tarea 47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827F3D-F951-AD41-B801-CC67E0FDDDB0}"/>
              </a:ext>
            </a:extLst>
          </p:cNvPr>
          <p:cNvSpPr txBox="1"/>
          <p:nvPr/>
        </p:nvSpPr>
        <p:spPr>
          <a:xfrm>
            <a:off x="86264" y="628425"/>
            <a:ext cx="1927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BFB988-179C-384A-A2BB-ED63302D2359}"/>
              </a:ext>
            </a:extLst>
          </p:cNvPr>
          <p:cNvSpPr txBox="1"/>
          <p:nvPr/>
        </p:nvSpPr>
        <p:spPr>
          <a:xfrm>
            <a:off x="86265" y="890035"/>
            <a:ext cx="17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Progresión 4 </a:t>
            </a:r>
            <a:r>
              <a:rPr lang="es-E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zonas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+finalización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 6vs6+2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FAEFB9-6AA8-9943-983D-2E6C823F3805}"/>
              </a:ext>
            </a:extLst>
          </p:cNvPr>
          <p:cNvSpPr txBox="1"/>
          <p:nvPr/>
        </p:nvSpPr>
        <p:spPr>
          <a:xfrm>
            <a:off x="1880559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Jugadores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D491001-E6BE-3043-B4E2-CA2F21CE92DC}"/>
              </a:ext>
            </a:extLst>
          </p:cNvPr>
          <p:cNvSpPr txBox="1"/>
          <p:nvPr/>
        </p:nvSpPr>
        <p:spPr>
          <a:xfrm>
            <a:off x="1880559" y="890035"/>
            <a:ext cx="1207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0B2954-C8D4-8C40-8CFA-AB3B859A7523}"/>
              </a:ext>
            </a:extLst>
          </p:cNvPr>
          <p:cNvSpPr txBox="1"/>
          <p:nvPr/>
        </p:nvSpPr>
        <p:spPr>
          <a:xfrm>
            <a:off x="3088258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Porteros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49A87C4-CAB9-644A-B63C-7E43526AED65}"/>
              </a:ext>
            </a:extLst>
          </p:cNvPr>
          <p:cNvSpPr txBox="1"/>
          <p:nvPr/>
        </p:nvSpPr>
        <p:spPr>
          <a:xfrm>
            <a:off x="3088258" y="890035"/>
            <a:ext cx="1207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D3DF65B-0F6E-0748-8777-00D2CC58489D}"/>
              </a:ext>
            </a:extLst>
          </p:cNvPr>
          <p:cNvSpPr txBox="1"/>
          <p:nvPr/>
        </p:nvSpPr>
        <p:spPr>
          <a:xfrm>
            <a:off x="4295956" y="628425"/>
            <a:ext cx="186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Ancho x Largo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1E824C-4A79-7842-8D40-5E6D536B9271}"/>
              </a:ext>
            </a:extLst>
          </p:cNvPr>
          <p:cNvSpPr txBox="1"/>
          <p:nvPr/>
        </p:nvSpPr>
        <p:spPr>
          <a:xfrm>
            <a:off x="4295957" y="890035"/>
            <a:ext cx="1733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20x15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D126A0E-EB0A-ED49-B4EC-CE995ADCFDFB}"/>
              </a:ext>
            </a:extLst>
          </p:cNvPr>
          <p:cNvSpPr txBox="1"/>
          <p:nvPr/>
        </p:nvSpPr>
        <p:spPr>
          <a:xfrm>
            <a:off x="86265" y="1309956"/>
            <a:ext cx="11863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</a:t>
            </a:r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8607D35-D83F-934C-83CD-A16B37C9FA26}"/>
              </a:ext>
            </a:extLst>
          </p:cNvPr>
          <p:cNvSpPr txBox="1"/>
          <p:nvPr/>
        </p:nvSpPr>
        <p:spPr>
          <a:xfrm>
            <a:off x="86265" y="1571566"/>
            <a:ext cx="1104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6´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44883D4-0836-8C41-97C3-D5A0EA44FDCC}"/>
              </a:ext>
            </a:extLst>
          </p:cNvPr>
          <p:cNvSpPr txBox="1"/>
          <p:nvPr/>
        </p:nvSpPr>
        <p:spPr>
          <a:xfrm>
            <a:off x="1299016" y="1309956"/>
            <a:ext cx="819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79FC4B4-A054-2F41-9E99-36F17CA18A83}"/>
              </a:ext>
            </a:extLst>
          </p:cNvPr>
          <p:cNvSpPr txBox="1"/>
          <p:nvPr/>
        </p:nvSpPr>
        <p:spPr>
          <a:xfrm>
            <a:off x="1299016" y="1571567"/>
            <a:ext cx="581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86D9881-DEB3-BB43-84BC-69BE7A40059C}"/>
              </a:ext>
            </a:extLst>
          </p:cNvPr>
          <p:cNvSpPr txBox="1"/>
          <p:nvPr/>
        </p:nvSpPr>
        <p:spPr>
          <a:xfrm>
            <a:off x="1880558" y="1309956"/>
            <a:ext cx="1455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Repe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F4E2E8B-04E6-F543-96C4-52CA80C2A079}"/>
              </a:ext>
            </a:extLst>
          </p:cNvPr>
          <p:cNvSpPr txBox="1"/>
          <p:nvPr/>
        </p:nvSpPr>
        <p:spPr>
          <a:xfrm>
            <a:off x="1880559" y="1571566"/>
            <a:ext cx="1354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1´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B925119-2D5B-1240-9C9C-450AAD67F4B4}"/>
              </a:ext>
            </a:extLst>
          </p:cNvPr>
          <p:cNvSpPr txBox="1"/>
          <p:nvPr/>
        </p:nvSpPr>
        <p:spPr>
          <a:xfrm>
            <a:off x="3088258" y="130995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966E2FB-EB51-5947-9A65-6D87A0AEA189}"/>
              </a:ext>
            </a:extLst>
          </p:cNvPr>
          <p:cNvSpPr txBox="1"/>
          <p:nvPr/>
        </p:nvSpPr>
        <p:spPr>
          <a:xfrm>
            <a:off x="3088258" y="157156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AF0009B-2DB5-6D4D-B0BD-B01E637AD351}"/>
              </a:ext>
            </a:extLst>
          </p:cNvPr>
          <p:cNvSpPr txBox="1"/>
          <p:nvPr/>
        </p:nvSpPr>
        <p:spPr>
          <a:xfrm>
            <a:off x="3645402" y="1298541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Series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5D91ACD-3FF0-4649-B114-A7F30D2FB494}"/>
              </a:ext>
            </a:extLst>
          </p:cNvPr>
          <p:cNvSpPr txBox="1"/>
          <p:nvPr/>
        </p:nvSpPr>
        <p:spPr>
          <a:xfrm>
            <a:off x="3645402" y="1560151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1´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40FB988-60EB-9041-856D-C4DAF3357096}"/>
              </a:ext>
            </a:extLst>
          </p:cNvPr>
          <p:cNvSpPr txBox="1"/>
          <p:nvPr/>
        </p:nvSpPr>
        <p:spPr>
          <a:xfrm>
            <a:off x="4851313" y="130131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Total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6A0DAE0-FD03-2B4C-B9A6-15E3A31C94B2}"/>
              </a:ext>
            </a:extLst>
          </p:cNvPr>
          <p:cNvSpPr txBox="1"/>
          <p:nvPr/>
        </p:nvSpPr>
        <p:spPr>
          <a:xfrm>
            <a:off x="4851313" y="15629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30´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F4F359A-901C-7843-AC61-0FFC46AFB0A7}"/>
              </a:ext>
            </a:extLst>
          </p:cNvPr>
          <p:cNvSpPr txBox="1"/>
          <p:nvPr/>
        </p:nvSpPr>
        <p:spPr>
          <a:xfrm>
            <a:off x="89838" y="1906405"/>
            <a:ext cx="1927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6B30218-5904-F945-8558-12DE6B2F76D7}"/>
              </a:ext>
            </a:extLst>
          </p:cNvPr>
          <p:cNvSpPr txBox="1"/>
          <p:nvPr/>
        </p:nvSpPr>
        <p:spPr>
          <a:xfrm>
            <a:off x="89837" y="2168015"/>
            <a:ext cx="6678325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Dividimos el espacio en 4 zonas y colocamos 2 porterías en los lados.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La tarea es polarizada y se trata de mantener el balón e ir progresando por cada zona hasta llegar a conectar con la última y entones atacar la portería.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En caso de robo el equipo que trataba de progresar pasa a defender y el equipo que defendía realiza cambio de rol, transición y finalización.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Ejercicio para trabajar por puestos centrales+ 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pivotes+referencia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La única norma de provocación es que el balón pase por todas las zonas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Reinicia el que mete gol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6C4F87A-46C2-7446-AA12-1BD62C1EF9A4}"/>
              </a:ext>
            </a:extLst>
          </p:cNvPr>
          <p:cNvSpPr txBox="1"/>
          <p:nvPr/>
        </p:nvSpPr>
        <p:spPr>
          <a:xfrm>
            <a:off x="86820" y="3554703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Variantes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8B1C6A7-C154-CF44-802E-9B8344FF9D78}"/>
              </a:ext>
            </a:extLst>
          </p:cNvPr>
          <p:cNvSpPr txBox="1"/>
          <p:nvPr/>
        </p:nvSpPr>
        <p:spPr>
          <a:xfrm>
            <a:off x="86820" y="3819370"/>
            <a:ext cx="1927764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Dejar pasar de zona a los jugadores ofensivos para generar superioridades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9154B6C-9F58-5240-B282-B352B2F2F335}"/>
              </a:ext>
            </a:extLst>
          </p:cNvPr>
          <p:cNvSpPr txBox="1"/>
          <p:nvPr/>
        </p:nvSpPr>
        <p:spPr>
          <a:xfrm>
            <a:off x="2119003" y="3561746"/>
            <a:ext cx="1526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Técnicos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913232D-916E-114B-93C4-FC8CF2CCAEA7}"/>
              </a:ext>
            </a:extLst>
          </p:cNvPr>
          <p:cNvSpPr txBox="1"/>
          <p:nvPr/>
        </p:nvSpPr>
        <p:spPr>
          <a:xfrm>
            <a:off x="2119002" y="3826412"/>
            <a:ext cx="1526400" cy="17851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Pases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Recepciones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Controles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tiros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6AA97A9-6F5C-DB49-8162-27E15EB6E094}"/>
              </a:ext>
            </a:extLst>
          </p:cNvPr>
          <p:cNvSpPr txBox="1"/>
          <p:nvPr/>
        </p:nvSpPr>
        <p:spPr>
          <a:xfrm>
            <a:off x="3645402" y="3551538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Tácticos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173663E-7E3D-EA4F-B336-0DD2072DB5A3}"/>
              </a:ext>
            </a:extLst>
          </p:cNvPr>
          <p:cNvSpPr txBox="1"/>
          <p:nvPr/>
        </p:nvSpPr>
        <p:spPr>
          <a:xfrm>
            <a:off x="3645402" y="3816204"/>
            <a:ext cx="15264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Orientaciones para progresar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Girar juego/encontrar hombre libre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37EAA42E-9CDC-6642-9ABD-54C78ABD6A20}"/>
              </a:ext>
            </a:extLst>
          </p:cNvPr>
          <p:cNvPicPr>
            <a:picLocks/>
          </p:cNvPicPr>
          <p:nvPr/>
        </p:nvPicPr>
        <p:blipFill>
          <a:blip r:embed="rId7"/>
          <a:srcRect/>
          <a:stretch/>
        </p:blipFill>
        <p:spPr>
          <a:xfrm>
            <a:off x="205153" y="7275190"/>
            <a:ext cx="2880000" cy="2162345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D4D966B1-18E0-8A44-B375-06B1AE3549FE}"/>
              </a:ext>
            </a:extLst>
          </p:cNvPr>
          <p:cNvSpPr txBox="1"/>
          <p:nvPr/>
        </p:nvSpPr>
        <p:spPr>
          <a:xfrm>
            <a:off x="205153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9AC4320-A22C-F047-A437-F9E62806BAC9}"/>
              </a:ext>
            </a:extLst>
          </p:cNvPr>
          <p:cNvSpPr txBox="1"/>
          <p:nvPr/>
        </p:nvSpPr>
        <p:spPr>
          <a:xfrm>
            <a:off x="3789186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B18BA51-50B5-C845-92BF-074984218B20}"/>
              </a:ext>
            </a:extLst>
          </p:cNvPr>
          <p:cNvSpPr txBox="1"/>
          <p:nvPr/>
        </p:nvSpPr>
        <p:spPr>
          <a:xfrm>
            <a:off x="5149547" y="3553525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Objetivos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1CF3759-423B-B647-A1F6-00B67842527A}"/>
              </a:ext>
            </a:extLst>
          </p:cNvPr>
          <p:cNvSpPr txBox="1"/>
          <p:nvPr/>
        </p:nvSpPr>
        <p:spPr>
          <a:xfrm>
            <a:off x="5149547" y="3818192"/>
            <a:ext cx="1526400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Confianza en la circulación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Baja intensidad física en el ejercicio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aredes y Ocupación de Espacios.mp4" descr="Paredes y Ocupación de Espacios.mp4">
            <a:hlinkClick r:id="" action="ppaction://media"/>
            <a:extLst>
              <a:ext uri="{FF2B5EF4-FFF2-40B4-BE49-F238E27FC236}">
                <a16:creationId xmlns:a16="http://schemas.microsoft.com/office/drawing/2014/main" id="{14380193-00ED-6644-B002-F131EF24B8D9}"/>
              </a:ext>
            </a:extLst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89186" y="7275190"/>
            <a:ext cx="2880000" cy="2160000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32C7FCE9-6EE2-664A-B3FC-C5EBAA5D0FE0}"/>
              </a:ext>
            </a:extLst>
          </p:cNvPr>
          <p:cNvSpPr txBox="1"/>
          <p:nvPr/>
        </p:nvSpPr>
        <p:spPr>
          <a:xfrm>
            <a:off x="138474" y="5273608"/>
            <a:ext cx="1979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a Incidir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38F1A15-242A-9D4C-96BE-F8072B9493CA}"/>
              </a:ext>
            </a:extLst>
          </p:cNvPr>
          <p:cNvSpPr txBox="1"/>
          <p:nvPr/>
        </p:nvSpPr>
        <p:spPr>
          <a:xfrm>
            <a:off x="138474" y="5490081"/>
            <a:ext cx="6681898" cy="27084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Trayectorias de recepción y conexión con siguiente línea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Girar rápido par abrir intervalos/filtrar pases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Si salta un jugador el resto reduce distancias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Finalizar rápido/evitar que superados puedan retornar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Esconder pase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Cambio rápido de rol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Jugar a pocos toques(limitarlos si hace falta)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Ritmo alto de juego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Imagen 47" descr="Logotipo&#10;&#10;Descripción generada automáticamente">
            <a:extLst>
              <a:ext uri="{FF2B5EF4-FFF2-40B4-BE49-F238E27FC236}">
                <a16:creationId xmlns:a16="http://schemas.microsoft.com/office/drawing/2014/main" id="{FC5037D8-F78F-7840-A0FF-3FA203436E7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264" y="9062206"/>
            <a:ext cx="643806" cy="362141"/>
          </a:xfrm>
          <a:prstGeom prst="rect">
            <a:avLst/>
          </a:prstGeom>
        </p:spPr>
      </p:pic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75EDF2B4-AE1E-3949-8B10-ECCD1CBF8817}"/>
              </a:ext>
            </a:extLst>
          </p:cNvPr>
          <p:cNvCxnSpPr/>
          <p:nvPr/>
        </p:nvCxnSpPr>
        <p:spPr>
          <a:xfrm>
            <a:off x="61945" y="188923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5258662B-1C01-B04E-81B6-EC586A78B875}"/>
              </a:ext>
            </a:extLst>
          </p:cNvPr>
          <p:cNvCxnSpPr/>
          <p:nvPr/>
        </p:nvCxnSpPr>
        <p:spPr>
          <a:xfrm>
            <a:off x="86264" y="3482718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E35B6F3-6480-CE41-B686-D3DD16D1EA73}"/>
              </a:ext>
            </a:extLst>
          </p:cNvPr>
          <p:cNvCxnSpPr/>
          <p:nvPr/>
        </p:nvCxnSpPr>
        <p:spPr>
          <a:xfrm>
            <a:off x="86264" y="5208352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52D92592-5A16-BC43-B137-5AC6C1B425DE}"/>
              </a:ext>
            </a:extLst>
          </p:cNvPr>
          <p:cNvCxnSpPr/>
          <p:nvPr/>
        </p:nvCxnSpPr>
        <p:spPr>
          <a:xfrm>
            <a:off x="61945" y="695658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D8A51349-F988-014C-BAFA-2AF243D0D14E}"/>
              </a:ext>
            </a:extLst>
          </p:cNvPr>
          <p:cNvCxnSpPr>
            <a:cxnSpLocks/>
          </p:cNvCxnSpPr>
          <p:nvPr/>
        </p:nvCxnSpPr>
        <p:spPr>
          <a:xfrm>
            <a:off x="2098320" y="3590759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83BAFEDF-DFAD-3E46-8DC9-A7D57760FDA4}"/>
              </a:ext>
            </a:extLst>
          </p:cNvPr>
          <p:cNvCxnSpPr>
            <a:cxnSpLocks/>
          </p:cNvCxnSpPr>
          <p:nvPr/>
        </p:nvCxnSpPr>
        <p:spPr>
          <a:xfrm>
            <a:off x="3644628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FBF89AB1-3E1A-7A4F-B7E4-3F417A9C6AA3}"/>
              </a:ext>
            </a:extLst>
          </p:cNvPr>
          <p:cNvCxnSpPr>
            <a:cxnSpLocks/>
          </p:cNvCxnSpPr>
          <p:nvPr/>
        </p:nvCxnSpPr>
        <p:spPr>
          <a:xfrm>
            <a:off x="5125073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CF3F3C28-D141-E94D-A5A4-75AA4BD8DAD9}"/>
              </a:ext>
            </a:extLst>
          </p:cNvPr>
          <p:cNvCxnSpPr>
            <a:cxnSpLocks/>
          </p:cNvCxnSpPr>
          <p:nvPr/>
        </p:nvCxnSpPr>
        <p:spPr>
          <a:xfrm>
            <a:off x="3411748" y="7079697"/>
            <a:ext cx="0" cy="256463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0A861894-5DB7-4FE0-A8A0-D11DB5BE19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815" y="7261577"/>
            <a:ext cx="3222934" cy="2175958"/>
          </a:xfrm>
          <a:prstGeom prst="rect">
            <a:avLst/>
          </a:prstGeom>
        </p:spPr>
      </p:pic>
      <p:pic>
        <p:nvPicPr>
          <p:cNvPr id="55" name="Imagen 54" descr="Logotipo&#10;&#10;Descripción generada automáticamente">
            <a:extLst>
              <a:ext uri="{FF2B5EF4-FFF2-40B4-BE49-F238E27FC236}">
                <a16:creationId xmlns:a16="http://schemas.microsoft.com/office/drawing/2014/main" id="{FA9D0D29-0462-4D50-87CA-232F525EBAD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859" y="8814685"/>
            <a:ext cx="643806" cy="362141"/>
          </a:xfrm>
          <a:prstGeom prst="rect">
            <a:avLst/>
          </a:prstGeom>
        </p:spPr>
      </p:pic>
      <p:pic>
        <p:nvPicPr>
          <p:cNvPr id="13" name="progresión 4 zonas">
            <a:hlinkClick r:id="" action="ppaction://media"/>
            <a:extLst>
              <a:ext uri="{FF2B5EF4-FFF2-40B4-BE49-F238E27FC236}">
                <a16:creationId xmlns:a16="http://schemas.microsoft.com/office/drawing/2014/main" id="{E96F22FB-8895-4098-B7C5-8AFF59A516BD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68211" y="7261576"/>
            <a:ext cx="2900975" cy="217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6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4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video fullScrn="1">
              <p:cMediaNode vol="80000">
                <p:cTn id="16" repeatCount="indefinite" fill="remove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1870</TotalTime>
  <Words>246</Words>
  <Application>Microsoft Office PowerPoint</Application>
  <PresentationFormat>A4 (210 x 297 mm)</PresentationFormat>
  <Paragraphs>84</Paragraphs>
  <Slides>1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Sobejano</dc:creator>
  <cp:lastModifiedBy>david lopez lopez</cp:lastModifiedBy>
  <cp:revision>211</cp:revision>
  <dcterms:created xsi:type="dcterms:W3CDTF">2021-01-24T11:11:28Z</dcterms:created>
  <dcterms:modified xsi:type="dcterms:W3CDTF">2021-05-26T09:31:34Z</dcterms:modified>
</cp:coreProperties>
</file>