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image" Target="../media/image1.gif"/><Relationship Id="rId47" Type="http://schemas.openxmlformats.org/officeDocument/2006/relationships/image" Target="../media/image6.jpg"/><Relationship Id="rId63" Type="http://schemas.openxmlformats.org/officeDocument/2006/relationships/image" Target="../media/image22.jpg"/><Relationship Id="rId68" Type="http://schemas.openxmlformats.org/officeDocument/2006/relationships/image" Target="../media/image27.pn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image" Target="../media/image12.png"/><Relationship Id="rId58" Type="http://schemas.openxmlformats.org/officeDocument/2006/relationships/image" Target="../media/image17.jpg"/><Relationship Id="rId74" Type="http://schemas.openxmlformats.org/officeDocument/2006/relationships/image" Target="../media/image33.png"/><Relationship Id="rId79" Type="http://schemas.openxmlformats.org/officeDocument/2006/relationships/image" Target="../media/image38.png"/><Relationship Id="rId5" Type="http://schemas.microsoft.com/office/2007/relationships/media" Target="../media/media3.mp4"/><Relationship Id="rId61" Type="http://schemas.openxmlformats.org/officeDocument/2006/relationships/image" Target="../media/image20.jpg"/><Relationship Id="rId82" Type="http://schemas.openxmlformats.org/officeDocument/2006/relationships/image" Target="../media/image41.pn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43" Type="http://schemas.openxmlformats.org/officeDocument/2006/relationships/image" Target="../media/image2.jpg"/><Relationship Id="rId48" Type="http://schemas.openxmlformats.org/officeDocument/2006/relationships/image" Target="../media/image7.png"/><Relationship Id="rId56" Type="http://schemas.openxmlformats.org/officeDocument/2006/relationships/image" Target="../media/image15.jpg"/><Relationship Id="rId64" Type="http://schemas.openxmlformats.org/officeDocument/2006/relationships/image" Target="../media/image23.png"/><Relationship Id="rId69" Type="http://schemas.openxmlformats.org/officeDocument/2006/relationships/image" Target="../media/image28.png"/><Relationship Id="rId77" Type="http://schemas.openxmlformats.org/officeDocument/2006/relationships/image" Target="../media/image36.png"/><Relationship Id="rId8" Type="http://schemas.openxmlformats.org/officeDocument/2006/relationships/video" Target="../media/media4.mp4"/><Relationship Id="rId51" Type="http://schemas.openxmlformats.org/officeDocument/2006/relationships/image" Target="../media/image10.png"/><Relationship Id="rId72" Type="http://schemas.openxmlformats.org/officeDocument/2006/relationships/image" Target="../media/image31.jpg"/><Relationship Id="rId80" Type="http://schemas.openxmlformats.org/officeDocument/2006/relationships/image" Target="../media/image39.jp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image" Target="../media/image5.png"/><Relationship Id="rId59" Type="http://schemas.openxmlformats.org/officeDocument/2006/relationships/image" Target="../media/image18.jpg"/><Relationship Id="rId67" Type="http://schemas.openxmlformats.org/officeDocument/2006/relationships/image" Target="../media/image26.jpg"/><Relationship Id="rId20" Type="http://schemas.openxmlformats.org/officeDocument/2006/relationships/video" Target="../media/media10.mp4"/><Relationship Id="rId41" Type="http://schemas.openxmlformats.org/officeDocument/2006/relationships/slideLayout" Target="../slideLayouts/slideLayout1.xml"/><Relationship Id="rId54" Type="http://schemas.openxmlformats.org/officeDocument/2006/relationships/image" Target="../media/image13.jpg"/><Relationship Id="rId62" Type="http://schemas.openxmlformats.org/officeDocument/2006/relationships/image" Target="../media/image21.png"/><Relationship Id="rId70" Type="http://schemas.openxmlformats.org/officeDocument/2006/relationships/image" Target="../media/image29.jpg"/><Relationship Id="rId75" Type="http://schemas.openxmlformats.org/officeDocument/2006/relationships/image" Target="../media/image34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openxmlformats.org/officeDocument/2006/relationships/image" Target="../media/image8.jpg"/><Relationship Id="rId57" Type="http://schemas.openxmlformats.org/officeDocument/2006/relationships/image" Target="../media/image16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image" Target="../media/image3.png"/><Relationship Id="rId52" Type="http://schemas.openxmlformats.org/officeDocument/2006/relationships/image" Target="../media/image11.jpg"/><Relationship Id="rId60" Type="http://schemas.openxmlformats.org/officeDocument/2006/relationships/image" Target="../media/image19.png"/><Relationship Id="rId65" Type="http://schemas.openxmlformats.org/officeDocument/2006/relationships/image" Target="../media/image24.png"/><Relationship Id="rId73" Type="http://schemas.openxmlformats.org/officeDocument/2006/relationships/image" Target="../media/image32.jpg"/><Relationship Id="rId78" Type="http://schemas.openxmlformats.org/officeDocument/2006/relationships/image" Target="../media/image37.jpg"/><Relationship Id="rId81" Type="http://schemas.openxmlformats.org/officeDocument/2006/relationships/image" Target="../media/image40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image" Target="../media/image9.png"/><Relationship Id="rId55" Type="http://schemas.openxmlformats.org/officeDocument/2006/relationships/image" Target="../media/image14.png"/><Relationship Id="rId76" Type="http://schemas.openxmlformats.org/officeDocument/2006/relationships/image" Target="../media/image35.png"/><Relationship Id="rId7" Type="http://schemas.microsoft.com/office/2007/relationships/media" Target="../media/media4.mp4"/><Relationship Id="rId71" Type="http://schemas.openxmlformats.org/officeDocument/2006/relationships/image" Target="../media/image30.pn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openxmlformats.org/officeDocument/2006/relationships/image" Target="../media/image4.jpg"/><Relationship Id="rId66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66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Conquistar eje central-rupturas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6vs6 línea imaginaria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20x40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que se desarrolla en un espacio rectangular de 20 x 40 metros, y en el cual colocamos un subespacio cuadrado de 4x4 metros. Dentro del espacio rectangular jugamos un 6vs6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atravesar la línea imaginaria de los fondos del rectángulo con una ruptura. Es decir debemos controlar el balón fuera del espacio.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No será válido el gol si estamos en el espacio antes de que el balón salga del poseedor. Aplicamos regla del fuera de juego.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además de ruptura el pase viene desde el cuadrado central valdrá doble. Solo se puede entrar al cuadrado 2 segundos, si no recibo debo salir. Para defenderlo solo cuando haya un poseedor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lugar de línea imaginaria con porterías pequeñas. O hacerlo al principio con superioridad para que se den situaciones de conquista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cortos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largos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Interceptar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Movimientos previos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de conquista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rol en cada situación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43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Adecuar cuerpo al ejercicio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Calentar dentro del modelo de juego. Generar transferencia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de aparecer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Movimientos previos para atraer y limpiar zona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momento de conquista para romper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ruptura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momento de saltar y momento de permanecer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Priorizar tapar dentro para activarnos en presión fuera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Evitar que giren juego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Orientación de aparición en cuadrado me da información de siguiente movimiento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Distancias de relación adecuadas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2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7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0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86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9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98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04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16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22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28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9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40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46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52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58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64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9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70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5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76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182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7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2310</TotalTime>
  <Words>291</Words>
  <Application>Microsoft Office PowerPoint</Application>
  <PresentationFormat>A4 (210 x 297 mm)</PresentationFormat>
  <Paragraphs>72</Paragraphs>
  <Slides>1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273</cp:revision>
  <dcterms:created xsi:type="dcterms:W3CDTF">2021-01-24T11:11:28Z</dcterms:created>
  <dcterms:modified xsi:type="dcterms:W3CDTF">2021-06-21T11:07:45Z</dcterms:modified>
</cp:coreProperties>
</file>