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ppt/media/image44.jpg" ContentType="image/jpeg"/>
  <Override PartName="/ppt/media/image46.jpg" ContentType="image/jpeg"/>
  <Override PartName="/ppt/media/image49.jpg" ContentType="image/jpeg"/>
  <Override PartName="/ppt/media/image51.jpg" ContentType="image/jpeg"/>
  <Override PartName="/ppt/media/image53.jpg" ContentType="image/jpeg"/>
  <Override PartName="/ppt/media/image55.jpg" ContentType="image/jpeg"/>
  <Override PartName="/ppt/media/image57.jpg" ContentType="image/jpeg"/>
  <Override PartName="/ppt/media/image5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98" d="100"/>
          <a:sy n="98" d="100"/>
        </p:scale>
        <p:origin x="1428" y="-3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8B4DE-D65B-4F8C-94F4-880E095AF01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2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117" Type="http://schemas.openxmlformats.org/officeDocument/2006/relationships/image" Target="../media/image57.jpg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microsoft.com/office/2007/relationships/media" Target="../media/media24.mp4"/><Relationship Id="rId63" Type="http://schemas.openxmlformats.org/officeDocument/2006/relationships/image" Target="../media/image3.png"/><Relationship Id="rId68" Type="http://schemas.openxmlformats.org/officeDocument/2006/relationships/image" Target="../media/image8.jpg"/><Relationship Id="rId84" Type="http://schemas.openxmlformats.org/officeDocument/2006/relationships/image" Target="../media/image24.png"/><Relationship Id="rId89" Type="http://schemas.openxmlformats.org/officeDocument/2006/relationships/image" Target="../media/image29.jpg"/><Relationship Id="rId112" Type="http://schemas.openxmlformats.org/officeDocument/2006/relationships/image" Target="../media/image52.png"/><Relationship Id="rId16" Type="http://schemas.openxmlformats.org/officeDocument/2006/relationships/video" Target="../media/media8.mp4"/><Relationship Id="rId107" Type="http://schemas.openxmlformats.org/officeDocument/2006/relationships/image" Target="../media/image47.png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microsoft.com/office/2007/relationships/media" Target="../media/media27.mp4"/><Relationship Id="rId58" Type="http://schemas.openxmlformats.org/officeDocument/2006/relationships/video" Target="../media/media29.mp4"/><Relationship Id="rId74" Type="http://schemas.openxmlformats.org/officeDocument/2006/relationships/image" Target="../media/image14.png"/><Relationship Id="rId79" Type="http://schemas.openxmlformats.org/officeDocument/2006/relationships/image" Target="../media/image19.png"/><Relationship Id="rId102" Type="http://schemas.openxmlformats.org/officeDocument/2006/relationships/image" Target="../media/image42.jpg"/><Relationship Id="rId5" Type="http://schemas.microsoft.com/office/2007/relationships/media" Target="../media/media3.mp4"/><Relationship Id="rId90" Type="http://schemas.openxmlformats.org/officeDocument/2006/relationships/image" Target="../media/image30.png"/><Relationship Id="rId95" Type="http://schemas.openxmlformats.org/officeDocument/2006/relationships/image" Target="../media/image35.png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43" Type="http://schemas.microsoft.com/office/2007/relationships/media" Target="../media/media22.mp4"/><Relationship Id="rId48" Type="http://schemas.openxmlformats.org/officeDocument/2006/relationships/video" Target="../media/media24.mp4"/><Relationship Id="rId64" Type="http://schemas.openxmlformats.org/officeDocument/2006/relationships/image" Target="../media/image4.jpg"/><Relationship Id="rId69" Type="http://schemas.openxmlformats.org/officeDocument/2006/relationships/image" Target="../media/image9.png"/><Relationship Id="rId113" Type="http://schemas.openxmlformats.org/officeDocument/2006/relationships/image" Target="../media/image53.jpg"/><Relationship Id="rId118" Type="http://schemas.openxmlformats.org/officeDocument/2006/relationships/image" Target="../media/image58.png"/><Relationship Id="rId80" Type="http://schemas.openxmlformats.org/officeDocument/2006/relationships/image" Target="../media/image20.jpg"/><Relationship Id="rId85" Type="http://schemas.openxmlformats.org/officeDocument/2006/relationships/image" Target="../media/image25.jpg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59" Type="http://schemas.openxmlformats.org/officeDocument/2006/relationships/slideLayout" Target="../slideLayouts/slideLayout1.xml"/><Relationship Id="rId103" Type="http://schemas.openxmlformats.org/officeDocument/2006/relationships/image" Target="../media/image43.png"/><Relationship Id="rId108" Type="http://schemas.openxmlformats.org/officeDocument/2006/relationships/image" Target="../media/image48.png"/><Relationship Id="rId54" Type="http://schemas.openxmlformats.org/officeDocument/2006/relationships/video" Target="../media/media27.mp4"/><Relationship Id="rId70" Type="http://schemas.openxmlformats.org/officeDocument/2006/relationships/image" Target="../media/image10.png"/><Relationship Id="rId75" Type="http://schemas.openxmlformats.org/officeDocument/2006/relationships/image" Target="../media/image15.jpg"/><Relationship Id="rId91" Type="http://schemas.openxmlformats.org/officeDocument/2006/relationships/image" Target="../media/image31.jpg"/><Relationship Id="rId96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49" Type="http://schemas.microsoft.com/office/2007/relationships/media" Target="../media/media25.mp4"/><Relationship Id="rId114" Type="http://schemas.openxmlformats.org/officeDocument/2006/relationships/image" Target="../media/image54.png"/><Relationship Id="rId119" Type="http://schemas.openxmlformats.org/officeDocument/2006/relationships/image" Target="../media/image59.jp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video" Target="../media/media22.mp4"/><Relationship Id="rId52" Type="http://schemas.openxmlformats.org/officeDocument/2006/relationships/video" Target="../media/media26.mp4"/><Relationship Id="rId60" Type="http://schemas.openxmlformats.org/officeDocument/2006/relationships/notesSlide" Target="../notesSlides/notesSlide1.xml"/><Relationship Id="rId65" Type="http://schemas.openxmlformats.org/officeDocument/2006/relationships/image" Target="../media/image5.png"/><Relationship Id="rId73" Type="http://schemas.openxmlformats.org/officeDocument/2006/relationships/image" Target="../media/image13.jpg"/><Relationship Id="rId78" Type="http://schemas.openxmlformats.org/officeDocument/2006/relationships/image" Target="../media/image18.jpg"/><Relationship Id="rId81" Type="http://schemas.openxmlformats.org/officeDocument/2006/relationships/image" Target="../media/image21.png"/><Relationship Id="rId86" Type="http://schemas.openxmlformats.org/officeDocument/2006/relationships/image" Target="../media/image26.jpg"/><Relationship Id="rId94" Type="http://schemas.openxmlformats.org/officeDocument/2006/relationships/image" Target="../media/image34.jpg"/><Relationship Id="rId99" Type="http://schemas.openxmlformats.org/officeDocument/2006/relationships/image" Target="../media/image39.jpg"/><Relationship Id="rId101" Type="http://schemas.openxmlformats.org/officeDocument/2006/relationships/image" Target="../media/image41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109" Type="http://schemas.openxmlformats.org/officeDocument/2006/relationships/image" Target="../media/image49.jpg"/><Relationship Id="rId34" Type="http://schemas.openxmlformats.org/officeDocument/2006/relationships/video" Target="../media/media17.mp4"/><Relationship Id="rId50" Type="http://schemas.openxmlformats.org/officeDocument/2006/relationships/video" Target="../media/media25.mp4"/><Relationship Id="rId55" Type="http://schemas.microsoft.com/office/2007/relationships/media" Target="../media/media28.mp4"/><Relationship Id="rId76" Type="http://schemas.openxmlformats.org/officeDocument/2006/relationships/image" Target="../media/image16.png"/><Relationship Id="rId97" Type="http://schemas.openxmlformats.org/officeDocument/2006/relationships/image" Target="../media/image37.jpg"/><Relationship Id="rId104" Type="http://schemas.openxmlformats.org/officeDocument/2006/relationships/image" Target="../media/image44.jpg"/><Relationship Id="rId7" Type="http://schemas.microsoft.com/office/2007/relationships/media" Target="../media/media4.mp4"/><Relationship Id="rId71" Type="http://schemas.openxmlformats.org/officeDocument/2006/relationships/image" Target="../media/image11.jpg"/><Relationship Id="rId92" Type="http://schemas.openxmlformats.org/officeDocument/2006/relationships/image" Target="../media/image32.jp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microsoft.com/office/2007/relationships/media" Target="../media/media23.mp4"/><Relationship Id="rId66" Type="http://schemas.openxmlformats.org/officeDocument/2006/relationships/image" Target="../media/image6.jpg"/><Relationship Id="rId87" Type="http://schemas.openxmlformats.org/officeDocument/2006/relationships/image" Target="../media/image27.png"/><Relationship Id="rId110" Type="http://schemas.openxmlformats.org/officeDocument/2006/relationships/image" Target="../media/image50.png"/><Relationship Id="rId115" Type="http://schemas.openxmlformats.org/officeDocument/2006/relationships/image" Target="../media/image55.jpg"/><Relationship Id="rId61" Type="http://schemas.openxmlformats.org/officeDocument/2006/relationships/image" Target="../media/image1.gif"/><Relationship Id="rId82" Type="http://schemas.openxmlformats.org/officeDocument/2006/relationships/image" Target="../media/image22.jp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56" Type="http://schemas.openxmlformats.org/officeDocument/2006/relationships/video" Target="../media/media28.mp4"/><Relationship Id="rId77" Type="http://schemas.openxmlformats.org/officeDocument/2006/relationships/image" Target="../media/image17.jpg"/><Relationship Id="rId100" Type="http://schemas.openxmlformats.org/officeDocument/2006/relationships/image" Target="../media/image40.jpg"/><Relationship Id="rId105" Type="http://schemas.openxmlformats.org/officeDocument/2006/relationships/image" Target="../media/image45.png"/><Relationship Id="rId8" Type="http://schemas.openxmlformats.org/officeDocument/2006/relationships/video" Target="../media/media4.mp4"/><Relationship Id="rId51" Type="http://schemas.microsoft.com/office/2007/relationships/media" Target="../media/media26.mp4"/><Relationship Id="rId72" Type="http://schemas.openxmlformats.org/officeDocument/2006/relationships/image" Target="../media/image12.png"/><Relationship Id="rId93" Type="http://schemas.openxmlformats.org/officeDocument/2006/relationships/image" Target="../media/image33.png"/><Relationship Id="rId98" Type="http://schemas.openxmlformats.org/officeDocument/2006/relationships/image" Target="../media/image38.png"/><Relationship Id="rId3" Type="http://schemas.microsoft.com/office/2007/relationships/media" Target="../media/media2.mp4"/><Relationship Id="rId25" Type="http://schemas.microsoft.com/office/2007/relationships/media" Target="../media/media13.mp4"/><Relationship Id="rId46" Type="http://schemas.openxmlformats.org/officeDocument/2006/relationships/video" Target="../media/media23.mp4"/><Relationship Id="rId67" Type="http://schemas.openxmlformats.org/officeDocument/2006/relationships/image" Target="../media/image7.png"/><Relationship Id="rId116" Type="http://schemas.openxmlformats.org/officeDocument/2006/relationships/image" Target="../media/image56.pn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62" Type="http://schemas.openxmlformats.org/officeDocument/2006/relationships/image" Target="../media/image2.jpg"/><Relationship Id="rId83" Type="http://schemas.openxmlformats.org/officeDocument/2006/relationships/image" Target="../media/image23.png"/><Relationship Id="rId88" Type="http://schemas.openxmlformats.org/officeDocument/2006/relationships/image" Target="../media/image28.png"/><Relationship Id="rId111" Type="http://schemas.openxmlformats.org/officeDocument/2006/relationships/image" Target="../media/image51.jpg"/><Relationship Id="rId15" Type="http://schemas.microsoft.com/office/2007/relationships/media" Target="../media/media8.mp4"/><Relationship Id="rId36" Type="http://schemas.openxmlformats.org/officeDocument/2006/relationships/video" Target="../media/media18.mp4"/><Relationship Id="rId57" Type="http://schemas.microsoft.com/office/2007/relationships/media" Target="../media/media29.mp4"/><Relationship Id="rId106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74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1vs1 carril exterior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7vs7 3 zonas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Doble área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				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67305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Juego corto que desarrollamos en el espacio de doble área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un 7vs7 con 2 porteros y 3 subespacios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subespacio central jugamos un 5vs5 y en los pasillos exteriores jugamos un 1vs1.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Normas de provocación: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-En los carriles exteriores sólo juegan los jugadores colocados en ese subespacio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-Se puede meter gol progresando por dentro y centrando desde fuera (1 punto y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3 puntos)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-Toque libre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-Reinicia el que mete gol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-No hay fuera de juego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Meter comodines por fuera para facilitar que se den los contextos de centros laterales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Remates	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carril de progresión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y altura de los exteriores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Defender y atacar área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62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Intensidad según altura de la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 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progresión/carril de progresión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Laterales altos o bajos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momento de atacar espalda en pasillo exterior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Portero 1era ventaja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Saltar a portero/no saltar a portero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hombre libre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1vs1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pase comunica mi acción posterior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Defender y atacar área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4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81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93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95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98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101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103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EA7B84CE-27F2-4944-8D2B-BF5B292E08E8}"/>
              </a:ext>
            </a:extLst>
          </p:cNvPr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145219" y="7183882"/>
            <a:ext cx="3082578" cy="2452918"/>
          </a:xfrm>
          <a:prstGeom prst="rect">
            <a:avLst/>
          </a:prstGeom>
        </p:spPr>
      </p:pic>
      <p:pic>
        <p:nvPicPr>
          <p:cNvPr id="100" name="mantener progresar 3pp intermedias">
            <a:hlinkClick r:id="" action="ppaction://media"/>
            <a:extLst>
              <a:ext uri="{FF2B5EF4-FFF2-40B4-BE49-F238E27FC236}">
                <a16:creationId xmlns:a16="http://schemas.microsoft.com/office/drawing/2014/main" id="{4CD14A1C-7C2A-4FBE-9105-F7DDE244ECF1}"/>
              </a:ext>
            </a:extLst>
          </p:cNvPr>
          <p:cNvPicPr>
            <a:picLocks noChangeAspect="1"/>
          </p:cNvPicPr>
          <p:nvPr>
            <a:vide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105"/>
          <a:stretch>
            <a:fillRect/>
          </a:stretch>
        </p:blipFill>
        <p:spPr>
          <a:xfrm>
            <a:off x="3606373" y="7183881"/>
            <a:ext cx="3151306" cy="2393255"/>
          </a:xfrm>
          <a:prstGeom prst="rect">
            <a:avLst/>
          </a:prstGeom>
        </p:spPr>
      </p:pic>
      <p:pic>
        <p:nvPicPr>
          <p:cNvPr id="101" name="Imagen 100" descr="Logotipo&#10;&#10;Descripción generada automáticamente">
            <a:extLst>
              <a:ext uri="{FF2B5EF4-FFF2-40B4-BE49-F238E27FC236}">
                <a16:creationId xmlns:a16="http://schemas.microsoft.com/office/drawing/2014/main" id="{49049AD9-DDC8-4DC1-8544-D69F5C676EC4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34559" y="9223696"/>
            <a:ext cx="643806" cy="362141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D8DBCD5E-907B-4D1C-A321-84F8F66E4A81}"/>
              </a:ext>
            </a:extLst>
          </p:cNvPr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>
            <a:off x="130896" y="7183881"/>
            <a:ext cx="3104012" cy="2452919"/>
          </a:xfrm>
          <a:prstGeom prst="rect">
            <a:avLst/>
          </a:prstGeom>
        </p:spPr>
      </p:pic>
      <p:pic>
        <p:nvPicPr>
          <p:cNvPr id="102" name="gestión descolgados">
            <a:hlinkClick r:id="" action="ppaction://media"/>
            <a:extLst>
              <a:ext uri="{FF2B5EF4-FFF2-40B4-BE49-F238E27FC236}">
                <a16:creationId xmlns:a16="http://schemas.microsoft.com/office/drawing/2014/main" id="{E90267F5-E3CA-4BCC-8910-0AB29972D7C1}"/>
              </a:ext>
            </a:extLst>
          </p:cNvPr>
          <p:cNvPicPr>
            <a:picLocks noChangeAspect="1"/>
          </p:cNvPicPr>
          <p:nvPr>
            <a:vide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107"/>
          <a:stretch>
            <a:fillRect/>
          </a:stretch>
        </p:blipFill>
        <p:spPr>
          <a:xfrm>
            <a:off x="3588589" y="7183880"/>
            <a:ext cx="3176061" cy="2401957"/>
          </a:xfrm>
          <a:prstGeom prst="rect">
            <a:avLst/>
          </a:prstGeom>
        </p:spPr>
      </p:pic>
      <p:pic>
        <p:nvPicPr>
          <p:cNvPr id="27" name="juego corto superioridad carril ext">
            <a:hlinkClick r:id="" action="ppaction://media"/>
            <a:extLst>
              <a:ext uri="{FF2B5EF4-FFF2-40B4-BE49-F238E27FC236}">
                <a16:creationId xmlns:a16="http://schemas.microsoft.com/office/drawing/2014/main" id="{1E5F4F9C-B0F1-4965-AE3D-EC185BF85BE0}"/>
              </a:ext>
            </a:extLst>
          </p:cNvPr>
          <p:cNvPicPr>
            <a:picLocks noChangeAspect="1"/>
          </p:cNvPicPr>
          <p:nvPr>
            <a:vide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08"/>
          <a:stretch>
            <a:fillRect/>
          </a:stretch>
        </p:blipFill>
        <p:spPr>
          <a:xfrm>
            <a:off x="3588588" y="7191948"/>
            <a:ext cx="3183147" cy="2344761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710A7142-A8A5-4F54-A7EB-94A848A6803A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30896" y="7179830"/>
            <a:ext cx="3104012" cy="2472652"/>
          </a:xfrm>
          <a:prstGeom prst="rect">
            <a:avLst/>
          </a:prstGeom>
        </p:spPr>
      </p:pic>
      <p:pic>
        <p:nvPicPr>
          <p:cNvPr id="105" name="Imagen 104" descr="Logotipo&#10;&#10;Descripción generada automáticamente">
            <a:extLst>
              <a:ext uri="{FF2B5EF4-FFF2-40B4-BE49-F238E27FC236}">
                <a16:creationId xmlns:a16="http://schemas.microsoft.com/office/drawing/2014/main" id="{7887A1C9-998B-4E0F-B11A-B851E3008F33}"/>
              </a:ext>
            </a:extLst>
          </p:cNvPr>
          <p:cNvPicPr>
            <a:picLocks noChangeAspect="1"/>
          </p:cNvPicPr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231719" y="9252667"/>
            <a:ext cx="643806" cy="362141"/>
          </a:xfrm>
          <a:prstGeom prst="rect">
            <a:avLst/>
          </a:prstGeom>
        </p:spPr>
      </p:pic>
      <p:pic>
        <p:nvPicPr>
          <p:cNvPr id="103" name="progresar intermedios">
            <a:hlinkClick r:id="" action="ppaction://media"/>
            <a:extLst>
              <a:ext uri="{FF2B5EF4-FFF2-40B4-BE49-F238E27FC236}">
                <a16:creationId xmlns:a16="http://schemas.microsoft.com/office/drawing/2014/main" id="{22841DDA-DA23-4F19-81FC-C13A51EE0359}"/>
              </a:ext>
            </a:extLst>
          </p:cNvPr>
          <p:cNvPicPr>
            <a:picLocks noChangeAspect="1"/>
          </p:cNvPicPr>
          <p:nvPr>
            <a:vide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10"/>
          <a:stretch>
            <a:fillRect/>
          </a:stretch>
        </p:blipFill>
        <p:spPr>
          <a:xfrm>
            <a:off x="3580781" y="7181260"/>
            <a:ext cx="3190954" cy="2402362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8EAFA6A-868B-4D8B-8E5B-7DA93B829EC8}"/>
              </a:ext>
            </a:extLst>
          </p:cNvPr>
          <p:cNvPicPr>
            <a:picLocks noChangeAspect="1"/>
          </p:cNvPicPr>
          <p:nvPr/>
        </p:nvPicPr>
        <p:blipFill>
          <a:blip r:embed="rId111"/>
          <a:stretch>
            <a:fillRect/>
          </a:stretch>
        </p:blipFill>
        <p:spPr>
          <a:xfrm>
            <a:off x="129013" y="7181261"/>
            <a:ext cx="3098784" cy="2471222"/>
          </a:xfrm>
          <a:prstGeom prst="rect">
            <a:avLst/>
          </a:prstGeom>
        </p:spPr>
      </p:pic>
      <p:pic>
        <p:nvPicPr>
          <p:cNvPr id="106" name="3er hombre">
            <a:hlinkClick r:id="" action="ppaction://media"/>
            <a:extLst>
              <a:ext uri="{FF2B5EF4-FFF2-40B4-BE49-F238E27FC236}">
                <a16:creationId xmlns:a16="http://schemas.microsoft.com/office/drawing/2014/main" id="{89C034B9-C4B8-4A69-A88F-1ABD7584AA41}"/>
              </a:ext>
            </a:extLst>
          </p:cNvPr>
          <p:cNvPicPr>
            <a:picLocks noChangeAspect="1"/>
          </p:cNvPicPr>
          <p:nvPr>
            <a:vide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112"/>
          <a:stretch>
            <a:fillRect/>
          </a:stretch>
        </p:blipFill>
        <p:spPr>
          <a:xfrm>
            <a:off x="3580780" y="7181262"/>
            <a:ext cx="3204796" cy="2369366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8A9DD92B-E39D-49AB-BC49-AAC15224C42B}"/>
              </a:ext>
            </a:extLst>
          </p:cNvPr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130896" y="7181262"/>
            <a:ext cx="3111180" cy="2471220"/>
          </a:xfrm>
          <a:prstGeom prst="rect">
            <a:avLst/>
          </a:prstGeom>
        </p:spPr>
      </p:pic>
      <p:pic>
        <p:nvPicPr>
          <p:cNvPr id="108" name="mantener+descargar">
            <a:hlinkClick r:id="" action="ppaction://media"/>
            <a:extLst>
              <a:ext uri="{FF2B5EF4-FFF2-40B4-BE49-F238E27FC236}">
                <a16:creationId xmlns:a16="http://schemas.microsoft.com/office/drawing/2014/main" id="{78A3701E-F358-446A-8852-A76CBC96E48F}"/>
              </a:ext>
            </a:extLst>
          </p:cNvPr>
          <p:cNvPicPr>
            <a:picLocks noChangeAspect="1"/>
          </p:cNvPicPr>
          <p:nvPr>
            <a:vide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114"/>
          <a:stretch>
            <a:fillRect/>
          </a:stretch>
        </p:blipFill>
        <p:spPr>
          <a:xfrm>
            <a:off x="3566380" y="7183882"/>
            <a:ext cx="3210843" cy="2402362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8E3C5E0B-D80C-43DE-AB08-0361A013B017}"/>
              </a:ext>
            </a:extLst>
          </p:cNvPr>
          <p:cNvPicPr>
            <a:picLocks noChangeAspect="1"/>
          </p:cNvPicPr>
          <p:nvPr/>
        </p:nvPicPr>
        <p:blipFill>
          <a:blip r:embed="rId115"/>
          <a:stretch>
            <a:fillRect/>
          </a:stretch>
        </p:blipFill>
        <p:spPr>
          <a:xfrm>
            <a:off x="127149" y="7181262"/>
            <a:ext cx="3121270" cy="2475329"/>
          </a:xfrm>
          <a:prstGeom prst="rect">
            <a:avLst/>
          </a:prstGeom>
        </p:spPr>
      </p:pic>
      <p:pic>
        <p:nvPicPr>
          <p:cNvPr id="110" name="ALTURA LATERALES 4 ZONAS">
            <a:hlinkClick r:id="" action="ppaction://media"/>
            <a:extLst>
              <a:ext uri="{FF2B5EF4-FFF2-40B4-BE49-F238E27FC236}">
                <a16:creationId xmlns:a16="http://schemas.microsoft.com/office/drawing/2014/main" id="{8D0953AB-EFEF-46C6-80F6-9D2ACB543501}"/>
              </a:ext>
            </a:extLst>
          </p:cNvPr>
          <p:cNvPicPr>
            <a:picLocks noChangeAspect="1"/>
          </p:cNvPicPr>
          <p:nvPr>
            <a:vide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116"/>
          <a:stretch>
            <a:fillRect/>
          </a:stretch>
        </p:blipFill>
        <p:spPr>
          <a:xfrm>
            <a:off x="3566379" y="7160607"/>
            <a:ext cx="3219197" cy="2477890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D521B760-D9CE-48ED-ACF7-A9A75299DF09}"/>
              </a:ext>
            </a:extLst>
          </p:cNvPr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113317" y="7168844"/>
            <a:ext cx="3135102" cy="2541921"/>
          </a:xfrm>
          <a:prstGeom prst="rect">
            <a:avLst/>
          </a:prstGeom>
        </p:spPr>
      </p:pic>
      <p:pic>
        <p:nvPicPr>
          <p:cNvPr id="112" name="1vs1 carril exterior">
            <a:hlinkClick r:id="" action="ppaction://media"/>
            <a:extLst>
              <a:ext uri="{FF2B5EF4-FFF2-40B4-BE49-F238E27FC236}">
                <a16:creationId xmlns:a16="http://schemas.microsoft.com/office/drawing/2014/main" id="{B79FA451-6B82-44F1-B1EC-1CA79BACD080}"/>
              </a:ext>
            </a:extLst>
          </p:cNvPr>
          <p:cNvPicPr>
            <a:picLocks noChangeAspect="1"/>
          </p:cNvPicPr>
          <p:nvPr>
            <a:vide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118"/>
          <a:stretch>
            <a:fillRect/>
          </a:stretch>
        </p:blipFill>
        <p:spPr>
          <a:xfrm>
            <a:off x="3558026" y="7169285"/>
            <a:ext cx="3219197" cy="2490423"/>
          </a:xfrm>
          <a:prstGeom prst="rect">
            <a:avLst/>
          </a:prstGeom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68B962E4-3F71-44B8-9761-1B1DF21BD1A7}"/>
              </a:ext>
            </a:extLst>
          </p:cNvPr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127149" y="7169285"/>
            <a:ext cx="3121561" cy="24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324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56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9479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8200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4520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6320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7480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10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16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122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128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4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40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52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58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64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9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70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5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76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82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7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88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3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94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200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206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1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212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7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218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3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224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230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5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236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1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video>
              <p:cMediaNode vol="80000">
                <p:cTn id="24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48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3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video>
              <p:cMediaNode vol="80000">
                <p:cTn id="254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9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video>
              <p:cMediaNode vol="80000">
                <p:cTn id="260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5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video>
              <p:cMediaNode vol="80000">
                <p:cTn id="266" fill="hold" display="0">
                  <p:stCondLst>
                    <p:cond delay="indefinite"/>
                  </p:stCondLst>
                </p:cTn>
                <p:tgtEl>
                  <p:spTgt spid="110"/>
                </p:tgtEl>
              </p:cMediaNode>
            </p:video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video>
              <p:cMediaNode vol="80000">
                <p:cTn id="272" fill="hold" display="0">
                  <p:stCondLst>
                    <p:cond delay="indefinite"/>
                  </p:stCondLst>
                </p:cTn>
                <p:tgtEl>
                  <p:spTgt spid="112"/>
                </p:tgtEl>
              </p:cMediaNode>
            </p:video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2515</TotalTime>
  <Words>237</Words>
  <Application>Microsoft Office PowerPoint</Application>
  <PresentationFormat>A4 (210 x 297 mm)</PresentationFormat>
  <Paragraphs>80</Paragraphs>
  <Slides>1</Slides>
  <Notes>1</Notes>
  <HiddenSlides>0</HiddenSlides>
  <MMClips>29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299</cp:revision>
  <dcterms:created xsi:type="dcterms:W3CDTF">2021-01-24T11:11:28Z</dcterms:created>
  <dcterms:modified xsi:type="dcterms:W3CDTF">2021-07-03T10:02:53Z</dcterms:modified>
</cp:coreProperties>
</file>