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0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81"/>
  </p:normalViewPr>
  <p:slideViewPr>
    <p:cSldViewPr snapToGrid="0" snapToObjects="1">
      <p:cViewPr>
        <p:scale>
          <a:sx n="100" d="100"/>
          <a:sy n="100" d="100"/>
        </p:scale>
        <p:origin x="1380" y="-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78B4DE-D65B-4F8C-94F4-880E095AF01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2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08/07/2021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p4"/><Relationship Id="rId7" Type="http://schemas.openxmlformats.org/officeDocument/2006/relationships/image" Target="../media/image1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g"/><Relationship Id="rId4" Type="http://schemas.openxmlformats.org/officeDocument/2006/relationships/video" Target="../media/media2.mp4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76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Mantener en rombo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6vs6+6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30x35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5´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15´				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6730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Tarea que se desarrolla en un espacio romboidal de 30x35 metros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Dividimos el ejercicio en 2 espacios, es decir, partimos el rondo por la mitad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Disponemos 6 jugadores de cada equipo en el rombo (3 en cada parte del rombo)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Jugaremos con 6 comodines exteriores: 4 en los lados del rombo y 2 en los vértices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objetivo de la tarea es mantener la posesión de la pelota e ir llevándola de lado a lado del espacio en forma de rombo. 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caso de robo el equipo que roba debe descargar al otro lado en menos de 5 segundos. Si es capaz de conseguirlo hay cambio de rol, si no reinicia el equipo que la tenía anteriormente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Limitar numero de toques a comodines exteriores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36317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Control-pase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Orientaciones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Interceptaciones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Conducciones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Fijaciones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Descargas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dentro-fuera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momento de apretar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Robar+pase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seguro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8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propio de la competición</a:t>
            </a: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Cooperación defensiva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3" y="5273608"/>
            <a:ext cx="66332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Distancias de relación adecuadas con los jugadores de dentro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donde está la ventaja numérica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Tras robo pase seguro/descarga a plano contrario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Orientar a lado estrecho/activar presión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momento de saltar/permanecer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Priorizar que no me progresen por dentro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Progresar con 3er hombre/con alejado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Orientaciones dentro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 dentro fuera/desajustar </a:t>
            </a:r>
            <a:r>
              <a:rPr lang="es-ES" sz="1000">
                <a:latin typeface="Arial" panose="020B0604020202020204" pitchFamily="34" charset="0"/>
                <a:cs typeface="Arial" panose="020B0604020202020204" pitchFamily="34" charset="0"/>
              </a:rPr>
              <a:t>estructura defensiva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18DFD682-95AF-4EF6-8E65-0835B858D3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153" y="7254571"/>
            <a:ext cx="2883105" cy="2182964"/>
          </a:xfrm>
          <a:prstGeom prst="rect">
            <a:avLst/>
          </a:prstGeom>
        </p:spPr>
      </p:pic>
      <p:pic>
        <p:nvPicPr>
          <p:cNvPr id="27" name="mantener rombo">
            <a:hlinkClick r:id="" action="ppaction://media"/>
            <a:extLst>
              <a:ext uri="{FF2B5EF4-FFF2-40B4-BE49-F238E27FC236}">
                <a16:creationId xmlns:a16="http://schemas.microsoft.com/office/drawing/2014/main" id="{A67C1AF2-6558-4850-81E3-BCB00E66C2C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89186" y="7254572"/>
            <a:ext cx="2906543" cy="219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9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2566</TotalTime>
  <Words>278</Words>
  <Application>Microsoft Office PowerPoint</Application>
  <PresentationFormat>A4 (210 x 297 mm)</PresentationFormat>
  <Paragraphs>77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308</cp:revision>
  <dcterms:created xsi:type="dcterms:W3CDTF">2021-01-24T11:11:28Z</dcterms:created>
  <dcterms:modified xsi:type="dcterms:W3CDTF">2021-07-08T10:19:19Z</dcterms:modified>
</cp:coreProperties>
</file>