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>
        <p:scale>
          <a:sx n="112" d="100"/>
          <a:sy n="112" d="100"/>
        </p:scale>
        <p:origin x="1134" y="-3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B4DE-D65B-4F8C-94F4-880E095AF0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4"/><Relationship Id="rId7" Type="http://schemas.openxmlformats.org/officeDocument/2006/relationships/image" Target="../media/image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78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Conquistar la base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8vs6 3pp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Medio campo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17´				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6730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que disputamos en medio campo, y donde disponemos 1 portería grande y 2 porterías pequeñas en los lados del circulo central.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Además colocamos un espacio entre las 2 líneas de presión del equipo en inferioridad que defiende la portería grande. Jugamos un 8vs6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Las normas de provocación son: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-Se ataca libremente. Si hay gol tras recibir en la base el gol vale triple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-En caso de robo transición. Meter gol en porterías pequeñas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Cambio de roles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con 2 porterías grandes manteniendo la estructura y la superioridad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Interceptaciones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dentro-fuera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momento de aparecer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Robar+transición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ritmo propio de la competición</a:t>
            </a: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Estructuras interlineales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3" y="5273608"/>
            <a:ext cx="6633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Trayectorias para conquistar la base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Cómo quedo relacionado con los distintos ejes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Mantener amplitud abre la base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Pivotes defensivos a distintas alturas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referencia ocupando la base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ser receptor en la base rupturas lado contrario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Roles en la base/fijador/receptor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Equilibrar estructura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pase seguro/cambiar de plano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F129C99-C9F2-46A0-9365-744160271BE2}"/>
              </a:ext>
            </a:extLst>
          </p:cNvPr>
          <p:cNvSpPr txBox="1"/>
          <p:nvPr/>
        </p:nvSpPr>
        <p:spPr>
          <a:xfrm>
            <a:off x="3178094" y="885100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" name="conquistar la base">
            <a:hlinkClick r:id="" action="ppaction://media"/>
            <a:extLst>
              <a:ext uri="{FF2B5EF4-FFF2-40B4-BE49-F238E27FC236}">
                <a16:creationId xmlns:a16="http://schemas.microsoft.com/office/drawing/2014/main" id="{51F80225-C3F5-44D3-84B5-95785D9C5AE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5" y="7269163"/>
            <a:ext cx="2926195" cy="220172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FBA3D6-D358-4E01-B311-0BEE8BE423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53" y="7254571"/>
            <a:ext cx="2879999" cy="21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2595</TotalTime>
  <Words>238</Words>
  <Application>Microsoft Office PowerPoint</Application>
  <PresentationFormat>A4 (210 x 297 mm)</PresentationFormat>
  <Paragraphs>78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313</cp:revision>
  <dcterms:created xsi:type="dcterms:W3CDTF">2021-01-24T11:11:28Z</dcterms:created>
  <dcterms:modified xsi:type="dcterms:W3CDTF">2021-07-12T11:09:04Z</dcterms:modified>
</cp:coreProperties>
</file>