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 varScale="1">
        <p:scale>
          <a:sx n="41" d="100"/>
          <a:sy n="41" d="100"/>
        </p:scale>
        <p:origin x="2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B4DE-D65B-4F8C-94F4-880E095AF0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4"/><Relationship Id="rId7" Type="http://schemas.openxmlformats.org/officeDocument/2006/relationships/image" Target="../media/image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85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Trabajo rupturas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6vs6+1 posesión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25x40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7´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15´				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6730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espacio de 25x40 metros colocamos 2 equipos de 6 jugadores cada uno más un comodín que trabajará con el equipo poseedor del balón.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de la tarea es recibir el balón tras la línea imaginaria que marcamos en la profundidad de cada lado del rectángulo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Norma de provocación para la tarea es que no se puede recibir el balón si ya estas fuera cuando el poseedor realiza el pase (regla del fuera de juego)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robo hay transición. Cambio de rol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Reinicia el que consigue punto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en igualdad, sin comodín.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También podemos marcar las zonas donde queremos las rupturas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 corto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 largo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Fijaciones 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Interceptaciones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Perfiles	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Rupturas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Perfiles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 al 2do movimiento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Adecuar cuerpo a las siguientes tareas de la sesión</a:t>
            </a: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Trabajar en base a modelo de juego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3" y="5273608"/>
            <a:ext cx="66332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Identificar cuando venir/cuando romper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Generar espacios en intermedias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hombre libre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Según orientación poseedor/ubicación/alejados inician movimientos de ruptura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1er movimiento genera espacios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Valorar si jugar con 1er movimiento u otros que se genera a partir de este inicial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 defensiva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Priorizar dentro para saltar fuera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pase seguro/cambiar de plano/hacia delante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F129C99-C9F2-46A0-9365-744160271BE2}"/>
              </a:ext>
            </a:extLst>
          </p:cNvPr>
          <p:cNvSpPr txBox="1"/>
          <p:nvPr/>
        </p:nvSpPr>
        <p:spPr>
          <a:xfrm>
            <a:off x="3178094" y="885100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3" name="posesión trabajo rupturas">
            <a:hlinkClick r:id="" action="ppaction://media"/>
            <a:extLst>
              <a:ext uri="{FF2B5EF4-FFF2-40B4-BE49-F238E27FC236}">
                <a16:creationId xmlns:a16="http://schemas.microsoft.com/office/drawing/2014/main" id="{D112ECF6-8B74-4646-BC4C-ACA3C266819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7635" y="7249887"/>
            <a:ext cx="2888313" cy="217024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BC72843-384C-4821-9960-876C8FFC56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814" y="7272790"/>
            <a:ext cx="2899444" cy="21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2773</TotalTime>
  <Words>268</Words>
  <Application>Microsoft Office PowerPoint</Application>
  <PresentationFormat>A4 (210 x 297 mm)</PresentationFormat>
  <Paragraphs>80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324</cp:revision>
  <dcterms:created xsi:type="dcterms:W3CDTF">2021-01-24T11:11:28Z</dcterms:created>
  <dcterms:modified xsi:type="dcterms:W3CDTF">2021-09-15T09:50:59Z</dcterms:modified>
</cp:coreProperties>
</file>